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532" r:id="rId5"/>
    <p:sldId id="600" r:id="rId6"/>
    <p:sldId id="605" r:id="rId7"/>
    <p:sldId id="606" r:id="rId8"/>
    <p:sldId id="607" r:id="rId9"/>
    <p:sldId id="599" r:id="rId10"/>
    <p:sldId id="594" r:id="rId11"/>
    <p:sldId id="602" r:id="rId12"/>
    <p:sldId id="598" r:id="rId13"/>
    <p:sldId id="603" r:id="rId14"/>
    <p:sldId id="6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E811C-66D2-411F-AD3D-4A9A303B3354}" v="167" dt="2022-10-04T19:57:34.558"/>
    <p1510:client id="{15B17E67-9555-4148-BF29-2E6C966C9957}" v="473" dt="2022-10-04T19:01:03.935"/>
    <p1510:client id="{2388D040-DF37-475B-AE5C-CB71433A9B6B}" v="72" dt="2022-10-05T15:18:05.720"/>
    <p1510:client id="{74C1D811-B68B-4425-BCCC-08132ECFBC5C}" v="232" dt="2022-10-04T21:17:47.702"/>
    <p1510:client id="{8851FD5A-98A6-43F4-9F81-DC2FFB812031}" v="994" dt="2022-10-04T19:45:04.983"/>
    <p1510:client id="{D299B85D-B2C2-4B49-9CED-BEC62ADCE923}" v="406" dt="2022-10-05T14:01:32.826"/>
    <p1510:client id="{E5E177A6-C366-4C3A-A437-083FE172AC03}" v="1365" dt="2022-10-04T21:17:38.319"/>
    <p1510:client id="{F622EB34-D79A-4C3E-BF54-72FBF5F56538}" v="26" dt="2022-10-05T15:20:56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Friedlen" userId="S::friedlek@mtmary.edu::229ecd68-6b8e-47b4-9653-b86e17d6cc1f" providerId="AD" clId="Web-{D299B85D-B2C2-4B49-9CED-BEC62ADCE923}"/>
    <pc:docChg chg="modSld">
      <pc:chgData name="Karen Friedlen" userId="S::friedlek@mtmary.edu::229ecd68-6b8e-47b4-9653-b86e17d6cc1f" providerId="AD" clId="Web-{D299B85D-B2C2-4B49-9CED-BEC62ADCE923}" dt="2022-10-05T14:01:30.185" v="218" actId="20577"/>
      <pc:docMkLst>
        <pc:docMk/>
      </pc:docMkLst>
      <pc:sldChg chg="modSp">
        <pc:chgData name="Karen Friedlen" userId="S::friedlek@mtmary.edu::229ecd68-6b8e-47b4-9653-b86e17d6cc1f" providerId="AD" clId="Web-{D299B85D-B2C2-4B49-9CED-BEC62ADCE923}" dt="2022-10-05T13:45:30.678" v="49" actId="1076"/>
        <pc:sldMkLst>
          <pc:docMk/>
          <pc:sldMk cId="3226764963" sldId="532"/>
        </pc:sldMkLst>
        <pc:spChg chg="mod">
          <ac:chgData name="Karen Friedlen" userId="S::friedlek@mtmary.edu::229ecd68-6b8e-47b4-9653-b86e17d6cc1f" providerId="AD" clId="Web-{D299B85D-B2C2-4B49-9CED-BEC62ADCE923}" dt="2022-10-05T13:45:30.678" v="49" actId="1076"/>
          <ac:spMkLst>
            <pc:docMk/>
            <pc:sldMk cId="3226764963" sldId="532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3:55:36.380" v="174" actId="20577"/>
        <pc:sldMkLst>
          <pc:docMk/>
          <pc:sldMk cId="886099068" sldId="594"/>
        </pc:sldMkLst>
        <pc:spChg chg="mod">
          <ac:chgData name="Karen Friedlen" userId="S::friedlek@mtmary.edu::229ecd68-6b8e-47b4-9653-b86e17d6cc1f" providerId="AD" clId="Web-{D299B85D-B2C2-4B49-9CED-BEC62ADCE923}" dt="2022-10-05T13:55:36.380" v="174" actId="20577"/>
          <ac:spMkLst>
            <pc:docMk/>
            <pc:sldMk cId="886099068" sldId="594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3:58:01.899" v="191" actId="1076"/>
        <pc:sldMkLst>
          <pc:docMk/>
          <pc:sldMk cId="2366374077" sldId="598"/>
        </pc:sldMkLst>
        <pc:spChg chg="mod">
          <ac:chgData name="Karen Friedlen" userId="S::friedlek@mtmary.edu::229ecd68-6b8e-47b4-9653-b86e17d6cc1f" providerId="AD" clId="Web-{D299B85D-B2C2-4B49-9CED-BEC62ADCE923}" dt="2022-10-05T13:58:01.899" v="191" actId="1076"/>
          <ac:spMkLst>
            <pc:docMk/>
            <pc:sldMk cId="2366374077" sldId="598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3:54:39.081" v="168" actId="20577"/>
        <pc:sldMkLst>
          <pc:docMk/>
          <pc:sldMk cId="1164897353" sldId="599"/>
        </pc:sldMkLst>
        <pc:spChg chg="mod">
          <ac:chgData name="Karen Friedlen" userId="S::friedlek@mtmary.edu::229ecd68-6b8e-47b4-9653-b86e17d6cc1f" providerId="AD" clId="Web-{D299B85D-B2C2-4B49-9CED-BEC62ADCE923}" dt="2022-10-05T13:54:39.081" v="168" actId="20577"/>
          <ac:spMkLst>
            <pc:docMk/>
            <pc:sldMk cId="1164897353" sldId="599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3:49:41.090" v="86" actId="20577"/>
        <pc:sldMkLst>
          <pc:docMk/>
          <pc:sldMk cId="1540663591" sldId="600"/>
        </pc:sldMkLst>
        <pc:spChg chg="mod">
          <ac:chgData name="Karen Friedlen" userId="S::friedlek@mtmary.edu::229ecd68-6b8e-47b4-9653-b86e17d6cc1f" providerId="AD" clId="Web-{D299B85D-B2C2-4B49-9CED-BEC62ADCE923}" dt="2022-10-05T13:49:41.090" v="86" actId="20577"/>
          <ac:spMkLst>
            <pc:docMk/>
            <pc:sldMk cId="1540663591" sldId="600"/>
            <ac:spMk id="5" creationId="{2A48730C-EB90-4715-9FFB-43F9FD3E2E27}"/>
          </ac:spMkLst>
        </pc:spChg>
        <pc:picChg chg="mod">
          <ac:chgData name="Karen Friedlen" userId="S::friedlek@mtmary.edu::229ecd68-6b8e-47b4-9653-b86e17d6cc1f" providerId="AD" clId="Web-{D299B85D-B2C2-4B49-9CED-BEC62ADCE923}" dt="2022-10-05T13:47:23.477" v="61" actId="1076"/>
          <ac:picMkLst>
            <pc:docMk/>
            <pc:sldMk cId="1540663591" sldId="600"/>
            <ac:picMk id="2" creationId="{4604C821-EFC3-41D1-993A-ED3CF3F5FD52}"/>
          </ac:picMkLst>
        </pc:picChg>
      </pc:sldChg>
      <pc:sldChg chg="modSp">
        <pc:chgData name="Karen Friedlen" userId="S::friedlek@mtmary.edu::229ecd68-6b8e-47b4-9653-b86e17d6cc1f" providerId="AD" clId="Web-{D299B85D-B2C2-4B49-9CED-BEC62ADCE923}" dt="2022-10-05T13:57:11.069" v="183" actId="20577"/>
        <pc:sldMkLst>
          <pc:docMk/>
          <pc:sldMk cId="1269221652" sldId="602"/>
        </pc:sldMkLst>
        <pc:spChg chg="mod">
          <ac:chgData name="Karen Friedlen" userId="S::friedlek@mtmary.edu::229ecd68-6b8e-47b4-9653-b86e17d6cc1f" providerId="AD" clId="Web-{D299B85D-B2C2-4B49-9CED-BEC62ADCE923}" dt="2022-10-05T13:57:11.069" v="183" actId="20577"/>
          <ac:spMkLst>
            <pc:docMk/>
            <pc:sldMk cId="1269221652" sldId="602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4:01:30.185" v="218" actId="20577"/>
        <pc:sldMkLst>
          <pc:docMk/>
          <pc:sldMk cId="159263595" sldId="603"/>
        </pc:sldMkLst>
        <pc:spChg chg="mod">
          <ac:chgData name="Karen Friedlen" userId="S::friedlek@mtmary.edu::229ecd68-6b8e-47b4-9653-b86e17d6cc1f" providerId="AD" clId="Web-{D299B85D-B2C2-4B49-9CED-BEC62ADCE923}" dt="2022-10-05T14:01:30.185" v="218" actId="20577"/>
          <ac:spMkLst>
            <pc:docMk/>
            <pc:sldMk cId="159263595" sldId="603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3:48:53.901" v="76" actId="20577"/>
        <pc:sldMkLst>
          <pc:docMk/>
          <pc:sldMk cId="2507458867" sldId="605"/>
        </pc:sldMkLst>
        <pc:spChg chg="mod">
          <ac:chgData name="Karen Friedlen" userId="S::friedlek@mtmary.edu::229ecd68-6b8e-47b4-9653-b86e17d6cc1f" providerId="AD" clId="Web-{D299B85D-B2C2-4B49-9CED-BEC62ADCE923}" dt="2022-10-05T13:48:53.901" v="76" actId="20577"/>
          <ac:spMkLst>
            <pc:docMk/>
            <pc:sldMk cId="2507458867" sldId="605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3:50:34.685" v="90" actId="20577"/>
        <pc:sldMkLst>
          <pc:docMk/>
          <pc:sldMk cId="2413810120" sldId="606"/>
        </pc:sldMkLst>
        <pc:spChg chg="mod">
          <ac:chgData name="Karen Friedlen" userId="S::friedlek@mtmary.edu::229ecd68-6b8e-47b4-9653-b86e17d6cc1f" providerId="AD" clId="Web-{D299B85D-B2C2-4B49-9CED-BEC62ADCE923}" dt="2022-10-05T13:50:34.685" v="90" actId="20577"/>
          <ac:spMkLst>
            <pc:docMk/>
            <pc:sldMk cId="2413810120" sldId="606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D299B85D-B2C2-4B49-9CED-BEC62ADCE923}" dt="2022-10-05T13:52:52.563" v="146" actId="20577"/>
        <pc:sldMkLst>
          <pc:docMk/>
          <pc:sldMk cId="724324669" sldId="607"/>
        </pc:sldMkLst>
        <pc:spChg chg="mod">
          <ac:chgData name="Karen Friedlen" userId="S::friedlek@mtmary.edu::229ecd68-6b8e-47b4-9653-b86e17d6cc1f" providerId="AD" clId="Web-{D299B85D-B2C2-4B49-9CED-BEC62ADCE923}" dt="2022-10-05T13:52:52.563" v="146" actId="20577"/>
          <ac:spMkLst>
            <pc:docMk/>
            <pc:sldMk cId="724324669" sldId="607"/>
            <ac:spMk id="5" creationId="{2A48730C-EB90-4715-9FFB-43F9FD3E2E27}"/>
          </ac:spMkLst>
        </pc:spChg>
      </pc:sldChg>
    </pc:docChg>
  </pc:docChgLst>
  <pc:docChgLst>
    <pc:chgData name="Leah E Adams-Curtis" userId="S::adamscl@mtmary.edu::0210298f-b357-4d26-b786-eacaa2f13cbb" providerId="AD" clId="Web-{F622EB34-D79A-4C3E-BF54-72FBF5F56538}"/>
    <pc:docChg chg="modSld">
      <pc:chgData name="Leah E Adams-Curtis" userId="S::adamscl@mtmary.edu::0210298f-b357-4d26-b786-eacaa2f13cbb" providerId="AD" clId="Web-{F622EB34-D79A-4C3E-BF54-72FBF5F56538}" dt="2022-10-05T15:20:56.761" v="12" actId="20577"/>
      <pc:docMkLst>
        <pc:docMk/>
      </pc:docMkLst>
      <pc:sldChg chg="modSp">
        <pc:chgData name="Leah E Adams-Curtis" userId="S::adamscl@mtmary.edu::0210298f-b357-4d26-b786-eacaa2f13cbb" providerId="AD" clId="Web-{F622EB34-D79A-4C3E-BF54-72FBF5F56538}" dt="2022-10-05T15:20:56.761" v="12" actId="20577"/>
        <pc:sldMkLst>
          <pc:docMk/>
          <pc:sldMk cId="1281556063" sldId="601"/>
        </pc:sldMkLst>
        <pc:spChg chg="mod">
          <ac:chgData name="Leah E Adams-Curtis" userId="S::adamscl@mtmary.edu::0210298f-b357-4d26-b786-eacaa2f13cbb" providerId="AD" clId="Web-{F622EB34-D79A-4C3E-BF54-72FBF5F56538}" dt="2022-10-05T15:20:56.761" v="12" actId="20577"/>
          <ac:spMkLst>
            <pc:docMk/>
            <pc:sldMk cId="1281556063" sldId="601"/>
            <ac:spMk id="5" creationId="{2A48730C-EB90-4715-9FFB-43F9FD3E2E27}"/>
          </ac:spMkLst>
        </pc:spChg>
      </pc:sldChg>
    </pc:docChg>
  </pc:docChgLst>
  <pc:docChgLst>
    <pc:chgData name="Leah E Adams-Curtis" userId="S::adamscl@mtmary.edu::0210298f-b357-4d26-b786-eacaa2f13cbb" providerId="AD" clId="Web-{E5E177A6-C366-4C3A-A437-083FE172AC03}"/>
    <pc:docChg chg="addSld delSld modSld sldOrd">
      <pc:chgData name="Leah E Adams-Curtis" userId="S::adamscl@mtmary.edu::0210298f-b357-4d26-b786-eacaa2f13cbb" providerId="AD" clId="Web-{E5E177A6-C366-4C3A-A437-083FE172AC03}" dt="2022-10-04T21:17:33.319" v="715" actId="20577"/>
      <pc:docMkLst>
        <pc:docMk/>
      </pc:docMkLst>
      <pc:sldChg chg="modSp">
        <pc:chgData name="Leah E Adams-Curtis" userId="S::adamscl@mtmary.edu::0210298f-b357-4d26-b786-eacaa2f13cbb" providerId="AD" clId="Web-{E5E177A6-C366-4C3A-A437-083FE172AC03}" dt="2022-10-04T21:11:39.390" v="711" actId="20577"/>
        <pc:sldMkLst>
          <pc:docMk/>
          <pc:sldMk cId="2366374077" sldId="598"/>
        </pc:sldMkLst>
        <pc:spChg chg="mod">
          <ac:chgData name="Leah E Adams-Curtis" userId="S::adamscl@mtmary.edu::0210298f-b357-4d26-b786-eacaa2f13cbb" providerId="AD" clId="Web-{E5E177A6-C366-4C3A-A437-083FE172AC03}" dt="2022-10-04T21:11:39.390" v="711" actId="20577"/>
          <ac:spMkLst>
            <pc:docMk/>
            <pc:sldMk cId="2366374077" sldId="598"/>
            <ac:spMk id="5" creationId="{2A48730C-EB90-4715-9FFB-43F9FD3E2E27}"/>
          </ac:spMkLst>
        </pc:spChg>
      </pc:sldChg>
      <pc:sldChg chg="modSp">
        <pc:chgData name="Leah E Adams-Curtis" userId="S::adamscl@mtmary.edu::0210298f-b357-4d26-b786-eacaa2f13cbb" providerId="AD" clId="Web-{E5E177A6-C366-4C3A-A437-083FE172AC03}" dt="2022-10-04T21:02:11.051" v="424" actId="20577"/>
        <pc:sldMkLst>
          <pc:docMk/>
          <pc:sldMk cId="1540663591" sldId="600"/>
        </pc:sldMkLst>
        <pc:spChg chg="mod">
          <ac:chgData name="Leah E Adams-Curtis" userId="S::adamscl@mtmary.edu::0210298f-b357-4d26-b786-eacaa2f13cbb" providerId="AD" clId="Web-{E5E177A6-C366-4C3A-A437-083FE172AC03}" dt="2022-10-04T21:02:11.051" v="424" actId="20577"/>
          <ac:spMkLst>
            <pc:docMk/>
            <pc:sldMk cId="1540663591" sldId="600"/>
            <ac:spMk id="5" creationId="{2A48730C-EB90-4715-9FFB-43F9FD3E2E27}"/>
          </ac:spMkLst>
        </pc:spChg>
      </pc:sldChg>
      <pc:sldChg chg="modSp">
        <pc:chgData name="Leah E Adams-Curtis" userId="S::adamscl@mtmary.edu::0210298f-b357-4d26-b786-eacaa2f13cbb" providerId="AD" clId="Web-{E5E177A6-C366-4C3A-A437-083FE172AC03}" dt="2022-10-04T21:17:33.319" v="715" actId="20577"/>
        <pc:sldMkLst>
          <pc:docMk/>
          <pc:sldMk cId="1281556063" sldId="601"/>
        </pc:sldMkLst>
        <pc:spChg chg="mod">
          <ac:chgData name="Leah E Adams-Curtis" userId="S::adamscl@mtmary.edu::0210298f-b357-4d26-b786-eacaa2f13cbb" providerId="AD" clId="Web-{E5E177A6-C366-4C3A-A437-083FE172AC03}" dt="2022-10-04T21:17:33.319" v="715" actId="20577"/>
          <ac:spMkLst>
            <pc:docMk/>
            <pc:sldMk cId="1281556063" sldId="601"/>
            <ac:spMk id="5" creationId="{2A48730C-EB90-4715-9FFB-43F9FD3E2E27}"/>
          </ac:spMkLst>
        </pc:spChg>
      </pc:sldChg>
      <pc:sldChg chg="del">
        <pc:chgData name="Leah E Adams-Curtis" userId="S::adamscl@mtmary.edu::0210298f-b357-4d26-b786-eacaa2f13cbb" providerId="AD" clId="Web-{E5E177A6-C366-4C3A-A437-083FE172AC03}" dt="2022-10-04T21:15:01.113" v="712"/>
        <pc:sldMkLst>
          <pc:docMk/>
          <pc:sldMk cId="1731305865" sldId="604"/>
        </pc:sldMkLst>
      </pc:sldChg>
      <pc:sldChg chg="modSp add ord replId">
        <pc:chgData name="Leah E Adams-Curtis" userId="S::adamscl@mtmary.edu::0210298f-b357-4d26-b786-eacaa2f13cbb" providerId="AD" clId="Web-{E5E177A6-C366-4C3A-A437-083FE172AC03}" dt="2022-10-04T21:03:52.475" v="433" actId="20577"/>
        <pc:sldMkLst>
          <pc:docMk/>
          <pc:sldMk cId="2507458867" sldId="605"/>
        </pc:sldMkLst>
        <pc:spChg chg="mod">
          <ac:chgData name="Leah E Adams-Curtis" userId="S::adamscl@mtmary.edu::0210298f-b357-4d26-b786-eacaa2f13cbb" providerId="AD" clId="Web-{E5E177A6-C366-4C3A-A437-083FE172AC03}" dt="2022-10-04T21:03:52.475" v="433" actId="20577"/>
          <ac:spMkLst>
            <pc:docMk/>
            <pc:sldMk cId="2507458867" sldId="605"/>
            <ac:spMk id="5" creationId="{2A48730C-EB90-4715-9FFB-43F9FD3E2E27}"/>
          </ac:spMkLst>
        </pc:spChg>
      </pc:sldChg>
      <pc:sldChg chg="add del replId">
        <pc:chgData name="Leah E Adams-Curtis" userId="S::adamscl@mtmary.edu::0210298f-b357-4d26-b786-eacaa2f13cbb" providerId="AD" clId="Web-{E5E177A6-C366-4C3A-A437-083FE172AC03}" dt="2022-10-04T20:55:32.606" v="138"/>
        <pc:sldMkLst>
          <pc:docMk/>
          <pc:sldMk cId="3461794881" sldId="605"/>
        </pc:sldMkLst>
      </pc:sldChg>
      <pc:sldChg chg="modSp add ord replId">
        <pc:chgData name="Leah E Adams-Curtis" userId="S::adamscl@mtmary.edu::0210298f-b357-4d26-b786-eacaa2f13cbb" providerId="AD" clId="Web-{E5E177A6-C366-4C3A-A437-083FE172AC03}" dt="2022-10-04T21:04:22.585" v="436" actId="20577"/>
        <pc:sldMkLst>
          <pc:docMk/>
          <pc:sldMk cId="2413810120" sldId="606"/>
        </pc:sldMkLst>
        <pc:spChg chg="mod">
          <ac:chgData name="Leah E Adams-Curtis" userId="S::adamscl@mtmary.edu::0210298f-b357-4d26-b786-eacaa2f13cbb" providerId="AD" clId="Web-{E5E177A6-C366-4C3A-A437-083FE172AC03}" dt="2022-10-04T21:04:22.585" v="436" actId="20577"/>
          <ac:spMkLst>
            <pc:docMk/>
            <pc:sldMk cId="2413810120" sldId="606"/>
            <ac:spMk id="5" creationId="{2A48730C-EB90-4715-9FFB-43F9FD3E2E27}"/>
          </ac:spMkLst>
        </pc:spChg>
      </pc:sldChg>
      <pc:sldChg chg="modSp add replId">
        <pc:chgData name="Leah E Adams-Curtis" userId="S::adamscl@mtmary.edu::0210298f-b357-4d26-b786-eacaa2f13cbb" providerId="AD" clId="Web-{E5E177A6-C366-4C3A-A437-083FE172AC03}" dt="2022-10-04T21:08:37.965" v="709" actId="20577"/>
        <pc:sldMkLst>
          <pc:docMk/>
          <pc:sldMk cId="724324669" sldId="607"/>
        </pc:sldMkLst>
        <pc:spChg chg="mod">
          <ac:chgData name="Leah E Adams-Curtis" userId="S::adamscl@mtmary.edu::0210298f-b357-4d26-b786-eacaa2f13cbb" providerId="AD" clId="Web-{E5E177A6-C366-4C3A-A437-083FE172AC03}" dt="2022-10-04T21:08:37.965" v="709" actId="20577"/>
          <ac:spMkLst>
            <pc:docMk/>
            <pc:sldMk cId="724324669" sldId="607"/>
            <ac:spMk id="5" creationId="{2A48730C-EB90-4715-9FFB-43F9FD3E2E27}"/>
          </ac:spMkLst>
        </pc:spChg>
      </pc:sldChg>
    </pc:docChg>
  </pc:docChgLst>
  <pc:docChgLst>
    <pc:chgData name="Karen Friedlen" userId="S::friedlek@mtmary.edu::229ecd68-6b8e-47b4-9653-b86e17d6cc1f" providerId="AD" clId="Web-{74C1D811-B68B-4425-BCCC-08132ECFBC5C}"/>
    <pc:docChg chg="modSld">
      <pc:chgData name="Karen Friedlen" userId="S::friedlek@mtmary.edu::229ecd68-6b8e-47b4-9653-b86e17d6cc1f" providerId="AD" clId="Web-{74C1D811-B68B-4425-BCCC-08132ECFBC5C}" dt="2022-10-04T21:17:47.702" v="116" actId="1076"/>
      <pc:docMkLst>
        <pc:docMk/>
      </pc:docMkLst>
      <pc:sldChg chg="modSp">
        <pc:chgData name="Karen Friedlen" userId="S::friedlek@mtmary.edu::229ecd68-6b8e-47b4-9653-b86e17d6cc1f" providerId="AD" clId="Web-{74C1D811-B68B-4425-BCCC-08132ECFBC5C}" dt="2022-10-04T21:11:28.582" v="12" actId="20577"/>
        <pc:sldMkLst>
          <pc:docMk/>
          <pc:sldMk cId="886099068" sldId="594"/>
        </pc:sldMkLst>
        <pc:spChg chg="mod">
          <ac:chgData name="Karen Friedlen" userId="S::friedlek@mtmary.edu::229ecd68-6b8e-47b4-9653-b86e17d6cc1f" providerId="AD" clId="Web-{74C1D811-B68B-4425-BCCC-08132ECFBC5C}" dt="2022-10-04T21:11:28.582" v="12" actId="20577"/>
          <ac:spMkLst>
            <pc:docMk/>
            <pc:sldMk cId="886099068" sldId="594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74C1D811-B68B-4425-BCCC-08132ECFBC5C}" dt="2022-10-04T21:11:54.817" v="13" actId="1076"/>
        <pc:sldMkLst>
          <pc:docMk/>
          <pc:sldMk cId="2366374077" sldId="598"/>
        </pc:sldMkLst>
        <pc:spChg chg="mod">
          <ac:chgData name="Karen Friedlen" userId="S::friedlek@mtmary.edu::229ecd68-6b8e-47b4-9653-b86e17d6cc1f" providerId="AD" clId="Web-{74C1D811-B68B-4425-BCCC-08132ECFBC5C}" dt="2022-10-04T21:11:54.817" v="13" actId="1076"/>
          <ac:spMkLst>
            <pc:docMk/>
            <pc:sldMk cId="2366374077" sldId="598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74C1D811-B68B-4425-BCCC-08132ECFBC5C}" dt="2022-10-04T21:17:47.702" v="116" actId="1076"/>
        <pc:sldMkLst>
          <pc:docMk/>
          <pc:sldMk cId="1281556063" sldId="601"/>
        </pc:sldMkLst>
        <pc:spChg chg="mod">
          <ac:chgData name="Karen Friedlen" userId="S::friedlek@mtmary.edu::229ecd68-6b8e-47b4-9653-b86e17d6cc1f" providerId="AD" clId="Web-{74C1D811-B68B-4425-BCCC-08132ECFBC5C}" dt="2022-10-04T21:17:47.702" v="116" actId="1076"/>
          <ac:spMkLst>
            <pc:docMk/>
            <pc:sldMk cId="1281556063" sldId="601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74C1D811-B68B-4425-BCCC-08132ECFBC5C}" dt="2022-10-04T21:15:07.760" v="19" actId="20577"/>
        <pc:sldMkLst>
          <pc:docMk/>
          <pc:sldMk cId="159263595" sldId="603"/>
        </pc:sldMkLst>
        <pc:spChg chg="mod">
          <ac:chgData name="Karen Friedlen" userId="S::friedlek@mtmary.edu::229ecd68-6b8e-47b4-9653-b86e17d6cc1f" providerId="AD" clId="Web-{74C1D811-B68B-4425-BCCC-08132ECFBC5C}" dt="2022-10-04T21:15:07.760" v="19" actId="20577"/>
          <ac:spMkLst>
            <pc:docMk/>
            <pc:sldMk cId="159263595" sldId="603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74C1D811-B68B-4425-BCCC-08132ECFBC5C}" dt="2022-10-04T21:01:46.300" v="2" actId="20577"/>
        <pc:sldMkLst>
          <pc:docMk/>
          <pc:sldMk cId="2507458867" sldId="605"/>
        </pc:sldMkLst>
        <pc:spChg chg="mod">
          <ac:chgData name="Karen Friedlen" userId="S::friedlek@mtmary.edu::229ecd68-6b8e-47b4-9653-b86e17d6cc1f" providerId="AD" clId="Web-{74C1D811-B68B-4425-BCCC-08132ECFBC5C}" dt="2022-10-04T21:01:46.300" v="2" actId="20577"/>
          <ac:spMkLst>
            <pc:docMk/>
            <pc:sldMk cId="2507458867" sldId="605"/>
            <ac:spMk id="5" creationId="{2A48730C-EB90-4715-9FFB-43F9FD3E2E27}"/>
          </ac:spMkLst>
        </pc:spChg>
      </pc:sldChg>
    </pc:docChg>
  </pc:docChgLst>
  <pc:docChgLst>
    <pc:chgData name="Leah E Adams-Curtis" userId="0210298f-b357-4d26-b786-eacaa2f13cbb" providerId="ADAL" clId="{AD3DC174-682D-40DA-9BB6-B75C2F909ECA}"/>
    <pc:docChg chg="custSel addSld delSld modSld sldOrd">
      <pc:chgData name="Leah E Adams-Curtis" userId="0210298f-b357-4d26-b786-eacaa2f13cbb" providerId="ADAL" clId="{AD3DC174-682D-40DA-9BB6-B75C2F909ECA}" dt="2022-09-26T20:57:18.414" v="2409" actId="20577"/>
      <pc:docMkLst>
        <pc:docMk/>
      </pc:docMkLst>
      <pc:sldChg chg="modSp mod">
        <pc:chgData name="Leah E Adams-Curtis" userId="0210298f-b357-4d26-b786-eacaa2f13cbb" providerId="ADAL" clId="{AD3DC174-682D-40DA-9BB6-B75C2F909ECA}" dt="2022-09-26T20:48:25.961" v="1796" actId="20577"/>
        <pc:sldMkLst>
          <pc:docMk/>
          <pc:sldMk cId="886099068" sldId="594"/>
        </pc:sldMkLst>
        <pc:spChg chg="mod">
          <ac:chgData name="Leah E Adams-Curtis" userId="0210298f-b357-4d26-b786-eacaa2f13cbb" providerId="ADAL" clId="{AD3DC174-682D-40DA-9BB6-B75C2F909ECA}" dt="2022-09-26T20:48:25.961" v="1796" actId="20577"/>
          <ac:spMkLst>
            <pc:docMk/>
            <pc:sldMk cId="886099068" sldId="594"/>
            <ac:spMk id="5" creationId="{2A48730C-EB90-4715-9FFB-43F9FD3E2E27}"/>
          </ac:spMkLst>
        </pc:spChg>
      </pc:sldChg>
      <pc:sldChg chg="modSp mod">
        <pc:chgData name="Leah E Adams-Curtis" userId="0210298f-b357-4d26-b786-eacaa2f13cbb" providerId="ADAL" clId="{AD3DC174-682D-40DA-9BB6-B75C2F909ECA}" dt="2022-09-26T20:42:01.138" v="1492" actId="114"/>
        <pc:sldMkLst>
          <pc:docMk/>
          <pc:sldMk cId="3969312011" sldId="596"/>
        </pc:sldMkLst>
        <pc:spChg chg="mod">
          <ac:chgData name="Leah E Adams-Curtis" userId="0210298f-b357-4d26-b786-eacaa2f13cbb" providerId="ADAL" clId="{AD3DC174-682D-40DA-9BB6-B75C2F909ECA}" dt="2022-09-26T20:42:01.138" v="1492" actId="114"/>
          <ac:spMkLst>
            <pc:docMk/>
            <pc:sldMk cId="3969312011" sldId="596"/>
            <ac:spMk id="5" creationId="{2A48730C-EB90-4715-9FFB-43F9FD3E2E27}"/>
          </ac:spMkLst>
        </pc:spChg>
      </pc:sldChg>
      <pc:sldChg chg="delSp modSp add mod setBg delDesignElem">
        <pc:chgData name="Leah E Adams-Curtis" userId="0210298f-b357-4d26-b786-eacaa2f13cbb" providerId="ADAL" clId="{AD3DC174-682D-40DA-9BB6-B75C2F909ECA}" dt="2022-09-26T20:35:29.979" v="1147" actId="6549"/>
        <pc:sldMkLst>
          <pc:docMk/>
          <pc:sldMk cId="3583717036" sldId="597"/>
        </pc:sldMkLst>
        <pc:spChg chg="mod">
          <ac:chgData name="Leah E Adams-Curtis" userId="0210298f-b357-4d26-b786-eacaa2f13cbb" providerId="ADAL" clId="{AD3DC174-682D-40DA-9BB6-B75C2F909ECA}" dt="2022-09-26T20:35:29.979" v="1147" actId="6549"/>
          <ac:spMkLst>
            <pc:docMk/>
            <pc:sldMk cId="3583717036" sldId="597"/>
            <ac:spMk id="5" creationId="{2A48730C-EB90-4715-9FFB-43F9FD3E2E27}"/>
          </ac:spMkLst>
        </pc:spChg>
        <pc:spChg chg="del">
          <ac:chgData name="Leah E Adams-Curtis" userId="0210298f-b357-4d26-b786-eacaa2f13cbb" providerId="ADAL" clId="{AD3DC174-682D-40DA-9BB6-B75C2F909ECA}" dt="2022-09-26T20:27:16.822" v="375"/>
          <ac:spMkLst>
            <pc:docMk/>
            <pc:sldMk cId="3583717036" sldId="597"/>
            <ac:spMk id="25" creationId="{BACC6370-2D7E-4714-9D71-7542949D7D5D}"/>
          </ac:spMkLst>
        </pc:spChg>
        <pc:spChg chg="del">
          <ac:chgData name="Leah E Adams-Curtis" userId="0210298f-b357-4d26-b786-eacaa2f13cbb" providerId="ADAL" clId="{AD3DC174-682D-40DA-9BB6-B75C2F909ECA}" dt="2022-09-26T20:27:16.822" v="375"/>
          <ac:spMkLst>
            <pc:docMk/>
            <pc:sldMk cId="3583717036" sldId="597"/>
            <ac:spMk id="27" creationId="{F68B3F68-107C-434F-AA38-110D5EA91B85}"/>
          </ac:spMkLst>
        </pc:spChg>
        <pc:spChg chg="del">
          <ac:chgData name="Leah E Adams-Curtis" userId="0210298f-b357-4d26-b786-eacaa2f13cbb" providerId="ADAL" clId="{AD3DC174-682D-40DA-9BB6-B75C2F909ECA}" dt="2022-09-26T20:27:16.822" v="375"/>
          <ac:spMkLst>
            <pc:docMk/>
            <pc:sldMk cId="3583717036" sldId="597"/>
            <ac:spMk id="29" creationId="{AAD0DBB9-1A4B-4391-81D4-CB19F9AB918A}"/>
          </ac:spMkLst>
        </pc:spChg>
        <pc:spChg chg="del">
          <ac:chgData name="Leah E Adams-Curtis" userId="0210298f-b357-4d26-b786-eacaa2f13cbb" providerId="ADAL" clId="{AD3DC174-682D-40DA-9BB6-B75C2F909ECA}" dt="2022-09-26T20:27:16.822" v="375"/>
          <ac:spMkLst>
            <pc:docMk/>
            <pc:sldMk cId="3583717036" sldId="597"/>
            <ac:spMk id="31" creationId="{063BBA22-50EA-4C4D-BE05-F1CE4E63AA56}"/>
          </ac:spMkLst>
        </pc:spChg>
      </pc:sldChg>
      <pc:sldChg chg="modSp mod ord">
        <pc:chgData name="Leah E Adams-Curtis" userId="0210298f-b357-4d26-b786-eacaa2f13cbb" providerId="ADAL" clId="{AD3DC174-682D-40DA-9BB6-B75C2F909ECA}" dt="2022-09-26T20:47:38.865" v="1739" actId="6549"/>
        <pc:sldMkLst>
          <pc:docMk/>
          <pc:sldMk cId="2366374077" sldId="598"/>
        </pc:sldMkLst>
        <pc:spChg chg="mod">
          <ac:chgData name="Leah E Adams-Curtis" userId="0210298f-b357-4d26-b786-eacaa2f13cbb" providerId="ADAL" clId="{AD3DC174-682D-40DA-9BB6-B75C2F909ECA}" dt="2022-09-26T20:47:38.865" v="1739" actId="6549"/>
          <ac:spMkLst>
            <pc:docMk/>
            <pc:sldMk cId="2366374077" sldId="598"/>
            <ac:spMk id="5" creationId="{2A48730C-EB90-4715-9FFB-43F9FD3E2E27}"/>
          </ac:spMkLst>
        </pc:spChg>
      </pc:sldChg>
      <pc:sldChg chg="modSp mod">
        <pc:chgData name="Leah E Adams-Curtis" userId="0210298f-b357-4d26-b786-eacaa2f13cbb" providerId="ADAL" clId="{AD3DC174-682D-40DA-9BB6-B75C2F909ECA}" dt="2022-09-26T20:53:14.349" v="2269" actId="20577"/>
        <pc:sldMkLst>
          <pc:docMk/>
          <pc:sldMk cId="1164897353" sldId="599"/>
        </pc:sldMkLst>
        <pc:spChg chg="mod">
          <ac:chgData name="Leah E Adams-Curtis" userId="0210298f-b357-4d26-b786-eacaa2f13cbb" providerId="ADAL" clId="{AD3DC174-682D-40DA-9BB6-B75C2F909ECA}" dt="2022-09-26T20:53:14.349" v="2269" actId="20577"/>
          <ac:spMkLst>
            <pc:docMk/>
            <pc:sldMk cId="1164897353" sldId="599"/>
            <ac:spMk id="5" creationId="{2A48730C-EB90-4715-9FFB-43F9FD3E2E27}"/>
          </ac:spMkLst>
        </pc:spChg>
      </pc:sldChg>
      <pc:sldChg chg="modSp mod">
        <pc:chgData name="Leah E Adams-Curtis" userId="0210298f-b357-4d26-b786-eacaa2f13cbb" providerId="ADAL" clId="{AD3DC174-682D-40DA-9BB6-B75C2F909ECA}" dt="2022-09-26T20:55:40.343" v="2394" actId="20577"/>
        <pc:sldMkLst>
          <pc:docMk/>
          <pc:sldMk cId="1540663591" sldId="600"/>
        </pc:sldMkLst>
        <pc:spChg chg="mod">
          <ac:chgData name="Leah E Adams-Curtis" userId="0210298f-b357-4d26-b786-eacaa2f13cbb" providerId="ADAL" clId="{AD3DC174-682D-40DA-9BB6-B75C2F909ECA}" dt="2022-09-26T20:55:40.343" v="2394" actId="20577"/>
          <ac:spMkLst>
            <pc:docMk/>
            <pc:sldMk cId="1540663591" sldId="600"/>
            <ac:spMk id="5" creationId="{2A48730C-EB90-4715-9FFB-43F9FD3E2E27}"/>
          </ac:spMkLst>
        </pc:spChg>
      </pc:sldChg>
      <pc:sldChg chg="modSp mod">
        <pc:chgData name="Leah E Adams-Curtis" userId="0210298f-b357-4d26-b786-eacaa2f13cbb" providerId="ADAL" clId="{AD3DC174-682D-40DA-9BB6-B75C2F909ECA}" dt="2022-09-26T20:57:18.414" v="2409" actId="20577"/>
        <pc:sldMkLst>
          <pc:docMk/>
          <pc:sldMk cId="1281556063" sldId="601"/>
        </pc:sldMkLst>
        <pc:spChg chg="mod">
          <ac:chgData name="Leah E Adams-Curtis" userId="0210298f-b357-4d26-b786-eacaa2f13cbb" providerId="ADAL" clId="{AD3DC174-682D-40DA-9BB6-B75C2F909ECA}" dt="2022-09-26T20:57:18.414" v="2409" actId="20577"/>
          <ac:spMkLst>
            <pc:docMk/>
            <pc:sldMk cId="1281556063" sldId="601"/>
            <ac:spMk id="5" creationId="{2A48730C-EB90-4715-9FFB-43F9FD3E2E27}"/>
          </ac:spMkLst>
        </pc:spChg>
      </pc:sldChg>
    </pc:docChg>
  </pc:docChgLst>
  <pc:docChgLst>
    <pc:chgData name="Karen Friedlen" userId="229ecd68-6b8e-47b4-9653-b86e17d6cc1f" providerId="ADAL" clId="{189DBA0B-82A3-45DE-87B7-57AC18E2DAB8}"/>
    <pc:docChg chg="undo modSld">
      <pc:chgData name="Karen Friedlen" userId="229ecd68-6b8e-47b4-9653-b86e17d6cc1f" providerId="ADAL" clId="{189DBA0B-82A3-45DE-87B7-57AC18E2DAB8}" dt="2022-10-04T18:13:10.643" v="164" actId="5793"/>
      <pc:docMkLst>
        <pc:docMk/>
      </pc:docMkLst>
      <pc:sldChg chg="modSp">
        <pc:chgData name="Karen Friedlen" userId="229ecd68-6b8e-47b4-9653-b86e17d6cc1f" providerId="ADAL" clId="{189DBA0B-82A3-45DE-87B7-57AC18E2DAB8}" dt="2022-10-04T18:13:10.643" v="164" actId="5793"/>
        <pc:sldMkLst>
          <pc:docMk/>
          <pc:sldMk cId="3226764963" sldId="532"/>
        </pc:sldMkLst>
        <pc:spChg chg="mod">
          <ac:chgData name="Karen Friedlen" userId="229ecd68-6b8e-47b4-9653-b86e17d6cc1f" providerId="ADAL" clId="{189DBA0B-82A3-45DE-87B7-57AC18E2DAB8}" dt="2022-10-04T18:13:10.643" v="164" actId="5793"/>
          <ac:spMkLst>
            <pc:docMk/>
            <pc:sldMk cId="3226764963" sldId="532"/>
            <ac:spMk id="5" creationId="{2A48730C-EB90-4715-9FFB-43F9FD3E2E27}"/>
          </ac:spMkLst>
        </pc:spChg>
        <pc:graphicFrameChg chg="mod">
          <ac:chgData name="Karen Friedlen" userId="229ecd68-6b8e-47b4-9653-b86e17d6cc1f" providerId="ADAL" clId="{189DBA0B-82A3-45DE-87B7-57AC18E2DAB8}" dt="2022-10-04T18:09:29.499" v="163"/>
          <ac:graphicFrameMkLst>
            <pc:docMk/>
            <pc:sldMk cId="3226764963" sldId="532"/>
            <ac:graphicFrameMk id="2" creationId="{0F6952C0-8BCA-4DB2-B474-694939664A18}"/>
          </ac:graphicFrameMkLst>
        </pc:graphicFrameChg>
      </pc:sldChg>
      <pc:sldChg chg="modSp">
        <pc:chgData name="Karen Friedlen" userId="229ecd68-6b8e-47b4-9653-b86e17d6cc1f" providerId="ADAL" clId="{189DBA0B-82A3-45DE-87B7-57AC18E2DAB8}" dt="2022-09-26T20:19:20.234" v="0" actId="20577"/>
        <pc:sldMkLst>
          <pc:docMk/>
          <pc:sldMk cId="886099068" sldId="594"/>
        </pc:sldMkLst>
        <pc:spChg chg="mod">
          <ac:chgData name="Karen Friedlen" userId="229ecd68-6b8e-47b4-9653-b86e17d6cc1f" providerId="ADAL" clId="{189DBA0B-82A3-45DE-87B7-57AC18E2DAB8}" dt="2022-09-26T20:19:20.234" v="0" actId="20577"/>
          <ac:spMkLst>
            <pc:docMk/>
            <pc:sldMk cId="886099068" sldId="594"/>
            <ac:spMk id="5" creationId="{2A48730C-EB90-4715-9FFB-43F9FD3E2E27}"/>
          </ac:spMkLst>
        </pc:spChg>
      </pc:sldChg>
    </pc:docChg>
  </pc:docChgLst>
  <pc:docChgLst>
    <pc:chgData name="Leah E Adams-Curtis" userId="S::adamscl@mtmary.edu::0210298f-b357-4d26-b786-eacaa2f13cbb" providerId="AD" clId="Web-{2388D040-DF37-475B-AE5C-CB71433A9B6B}"/>
    <pc:docChg chg="modSld">
      <pc:chgData name="Leah E Adams-Curtis" userId="S::adamscl@mtmary.edu::0210298f-b357-4d26-b786-eacaa2f13cbb" providerId="AD" clId="Web-{2388D040-DF37-475B-AE5C-CB71433A9B6B}" dt="2022-10-05T15:18:01.579" v="33" actId="20577"/>
      <pc:docMkLst>
        <pc:docMk/>
      </pc:docMkLst>
      <pc:sldChg chg="modSp">
        <pc:chgData name="Leah E Adams-Curtis" userId="S::adamscl@mtmary.edu::0210298f-b357-4d26-b786-eacaa2f13cbb" providerId="AD" clId="Web-{2388D040-DF37-475B-AE5C-CB71433A9B6B}" dt="2022-10-05T15:16:35.873" v="0" actId="20577"/>
        <pc:sldMkLst>
          <pc:docMk/>
          <pc:sldMk cId="1540663591" sldId="600"/>
        </pc:sldMkLst>
        <pc:spChg chg="mod">
          <ac:chgData name="Leah E Adams-Curtis" userId="S::adamscl@mtmary.edu::0210298f-b357-4d26-b786-eacaa2f13cbb" providerId="AD" clId="Web-{2388D040-DF37-475B-AE5C-CB71433A9B6B}" dt="2022-10-05T15:16:35.873" v="0" actId="20577"/>
          <ac:spMkLst>
            <pc:docMk/>
            <pc:sldMk cId="1540663591" sldId="600"/>
            <ac:spMk id="5" creationId="{2A48730C-EB90-4715-9FFB-43F9FD3E2E27}"/>
          </ac:spMkLst>
        </pc:spChg>
      </pc:sldChg>
      <pc:sldChg chg="modSp">
        <pc:chgData name="Leah E Adams-Curtis" userId="S::adamscl@mtmary.edu::0210298f-b357-4d26-b786-eacaa2f13cbb" providerId="AD" clId="Web-{2388D040-DF37-475B-AE5C-CB71433A9B6B}" dt="2022-10-05T15:18:01.579" v="33" actId="20577"/>
        <pc:sldMkLst>
          <pc:docMk/>
          <pc:sldMk cId="2413810120" sldId="606"/>
        </pc:sldMkLst>
        <pc:spChg chg="mod">
          <ac:chgData name="Leah E Adams-Curtis" userId="S::adamscl@mtmary.edu::0210298f-b357-4d26-b786-eacaa2f13cbb" providerId="AD" clId="Web-{2388D040-DF37-475B-AE5C-CB71433A9B6B}" dt="2022-10-05T15:18:01.579" v="33" actId="20577"/>
          <ac:spMkLst>
            <pc:docMk/>
            <pc:sldMk cId="2413810120" sldId="606"/>
            <ac:spMk id="5" creationId="{2A48730C-EB90-4715-9FFB-43F9FD3E2E27}"/>
          </ac:spMkLst>
        </pc:spChg>
      </pc:sldChg>
    </pc:docChg>
  </pc:docChgLst>
  <pc:docChgLst>
    <pc:chgData name="Karen Friedlen" userId="S::friedlek@mtmary.edu::229ecd68-6b8e-47b4-9653-b86e17d6cc1f" providerId="AD" clId="Web-{8851FD5A-98A6-43F4-9F81-DC2FFB812031}"/>
    <pc:docChg chg="addSld delSld modSld sldOrd">
      <pc:chgData name="Karen Friedlen" userId="S::friedlek@mtmary.edu::229ecd68-6b8e-47b4-9653-b86e17d6cc1f" providerId="AD" clId="Web-{8851FD5A-98A6-43F4-9F81-DC2FFB812031}" dt="2022-10-04T19:45:04.983" v="528" actId="20577"/>
      <pc:docMkLst>
        <pc:docMk/>
      </pc:docMkLst>
      <pc:sldChg chg="modSp">
        <pc:chgData name="Karen Friedlen" userId="S::friedlek@mtmary.edu::229ecd68-6b8e-47b4-9653-b86e17d6cc1f" providerId="AD" clId="Web-{8851FD5A-98A6-43F4-9F81-DC2FFB812031}" dt="2022-10-04T19:31:13.713" v="265" actId="20577"/>
        <pc:sldMkLst>
          <pc:docMk/>
          <pc:sldMk cId="3226764963" sldId="532"/>
        </pc:sldMkLst>
        <pc:spChg chg="mod">
          <ac:chgData name="Karen Friedlen" userId="S::friedlek@mtmary.edu::229ecd68-6b8e-47b4-9653-b86e17d6cc1f" providerId="AD" clId="Web-{8851FD5A-98A6-43F4-9F81-DC2FFB812031}" dt="2022-10-04T19:31:13.713" v="265" actId="20577"/>
          <ac:spMkLst>
            <pc:docMk/>
            <pc:sldMk cId="3226764963" sldId="532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8851FD5A-98A6-43F4-9F81-DC2FFB812031}" dt="2022-10-04T19:32:06.277" v="270" actId="20577"/>
        <pc:sldMkLst>
          <pc:docMk/>
          <pc:sldMk cId="886099068" sldId="594"/>
        </pc:sldMkLst>
        <pc:spChg chg="mod">
          <ac:chgData name="Karen Friedlen" userId="S::friedlek@mtmary.edu::229ecd68-6b8e-47b4-9653-b86e17d6cc1f" providerId="AD" clId="Web-{8851FD5A-98A6-43F4-9F81-DC2FFB812031}" dt="2022-10-04T19:32:06.277" v="270" actId="20577"/>
          <ac:spMkLst>
            <pc:docMk/>
            <pc:sldMk cId="886099068" sldId="594"/>
            <ac:spMk id="5" creationId="{2A48730C-EB90-4715-9FFB-43F9FD3E2E27}"/>
          </ac:spMkLst>
        </pc:spChg>
      </pc:sldChg>
      <pc:sldChg chg="modSp del ord">
        <pc:chgData name="Karen Friedlen" userId="S::friedlek@mtmary.edu::229ecd68-6b8e-47b4-9653-b86e17d6cc1f" providerId="AD" clId="Web-{8851FD5A-98A6-43F4-9F81-DC2FFB812031}" dt="2022-10-04T19:37:13.847" v="295"/>
        <pc:sldMkLst>
          <pc:docMk/>
          <pc:sldMk cId="3969312011" sldId="596"/>
        </pc:sldMkLst>
        <pc:spChg chg="mod">
          <ac:chgData name="Karen Friedlen" userId="S::friedlek@mtmary.edu::229ecd68-6b8e-47b4-9653-b86e17d6cc1f" providerId="AD" clId="Web-{8851FD5A-98A6-43F4-9F81-DC2FFB812031}" dt="2022-10-04T19:18:57.539" v="101" actId="20577"/>
          <ac:spMkLst>
            <pc:docMk/>
            <pc:sldMk cId="3969312011" sldId="596"/>
            <ac:spMk id="5" creationId="{2A48730C-EB90-4715-9FFB-43F9FD3E2E27}"/>
          </ac:spMkLst>
        </pc:spChg>
      </pc:sldChg>
      <pc:sldChg chg="del">
        <pc:chgData name="Karen Friedlen" userId="S::friedlek@mtmary.edu::229ecd68-6b8e-47b4-9653-b86e17d6cc1f" providerId="AD" clId="Web-{8851FD5A-98A6-43F4-9F81-DC2FFB812031}" dt="2022-10-04T19:35:34.626" v="285"/>
        <pc:sldMkLst>
          <pc:docMk/>
          <pc:sldMk cId="3583717036" sldId="597"/>
        </pc:sldMkLst>
      </pc:sldChg>
      <pc:sldChg chg="ord">
        <pc:chgData name="Karen Friedlen" userId="S::friedlek@mtmary.edu::229ecd68-6b8e-47b4-9653-b86e17d6cc1f" providerId="AD" clId="Web-{8851FD5A-98A6-43F4-9F81-DC2FFB812031}" dt="2022-10-04T19:32:16.902" v="271"/>
        <pc:sldMkLst>
          <pc:docMk/>
          <pc:sldMk cId="2366374077" sldId="598"/>
        </pc:sldMkLst>
      </pc:sldChg>
      <pc:sldChg chg="modSp ord">
        <pc:chgData name="Karen Friedlen" userId="S::friedlek@mtmary.edu::229ecd68-6b8e-47b4-9653-b86e17d6cc1f" providerId="AD" clId="Web-{8851FD5A-98A6-43F4-9F81-DC2FFB812031}" dt="2022-10-04T19:31:38.354" v="266"/>
        <pc:sldMkLst>
          <pc:docMk/>
          <pc:sldMk cId="1164897353" sldId="599"/>
        </pc:sldMkLst>
        <pc:spChg chg="mod">
          <ac:chgData name="Karen Friedlen" userId="S::friedlek@mtmary.edu::229ecd68-6b8e-47b4-9653-b86e17d6cc1f" providerId="AD" clId="Web-{8851FD5A-98A6-43F4-9F81-DC2FFB812031}" dt="2022-10-04T19:29:22.148" v="250" actId="20577"/>
          <ac:spMkLst>
            <pc:docMk/>
            <pc:sldMk cId="1164897353" sldId="599"/>
            <ac:spMk id="5" creationId="{2A48730C-EB90-4715-9FFB-43F9FD3E2E27}"/>
          </ac:spMkLst>
        </pc:spChg>
        <pc:picChg chg="mod">
          <ac:chgData name="Karen Friedlen" userId="S::friedlek@mtmary.edu::229ecd68-6b8e-47b4-9653-b86e17d6cc1f" providerId="AD" clId="Web-{8851FD5A-98A6-43F4-9F81-DC2FFB812031}" dt="2022-10-04T19:26:03.253" v="186" actId="14100"/>
          <ac:picMkLst>
            <pc:docMk/>
            <pc:sldMk cId="1164897353" sldId="599"/>
            <ac:picMk id="2" creationId="{4604C821-EFC3-41D1-993A-ED3CF3F5FD52}"/>
          </ac:picMkLst>
        </pc:picChg>
      </pc:sldChg>
      <pc:sldChg chg="modSp ord">
        <pc:chgData name="Karen Friedlen" userId="S::friedlek@mtmary.edu::229ecd68-6b8e-47b4-9653-b86e17d6cc1f" providerId="AD" clId="Web-{8851FD5A-98A6-43F4-9F81-DC2FFB812031}" dt="2022-10-04T19:38:00.207" v="297"/>
        <pc:sldMkLst>
          <pc:docMk/>
          <pc:sldMk cId="1540663591" sldId="600"/>
        </pc:sldMkLst>
        <pc:picChg chg="mod">
          <ac:chgData name="Karen Friedlen" userId="S::friedlek@mtmary.edu::229ecd68-6b8e-47b4-9653-b86e17d6cc1f" providerId="AD" clId="Web-{8851FD5A-98A6-43F4-9F81-DC2FFB812031}" dt="2022-10-04T19:37:33.644" v="296" actId="14100"/>
          <ac:picMkLst>
            <pc:docMk/>
            <pc:sldMk cId="1540663591" sldId="600"/>
            <ac:picMk id="2" creationId="{4604C821-EFC3-41D1-993A-ED3CF3F5FD52}"/>
          </ac:picMkLst>
        </pc:picChg>
      </pc:sldChg>
      <pc:sldChg chg="modSp">
        <pc:chgData name="Karen Friedlen" userId="S::friedlek@mtmary.edu::229ecd68-6b8e-47b4-9653-b86e17d6cc1f" providerId="AD" clId="Web-{8851FD5A-98A6-43F4-9F81-DC2FFB812031}" dt="2022-10-04T19:45:04.983" v="528" actId="20577"/>
        <pc:sldMkLst>
          <pc:docMk/>
          <pc:sldMk cId="1281556063" sldId="601"/>
        </pc:sldMkLst>
        <pc:spChg chg="mod">
          <ac:chgData name="Karen Friedlen" userId="S::friedlek@mtmary.edu::229ecd68-6b8e-47b4-9653-b86e17d6cc1f" providerId="AD" clId="Web-{8851FD5A-98A6-43F4-9F81-DC2FFB812031}" dt="2022-10-04T19:45:04.983" v="528" actId="20577"/>
          <ac:spMkLst>
            <pc:docMk/>
            <pc:sldMk cId="1281556063" sldId="601"/>
            <ac:spMk id="5" creationId="{2A48730C-EB90-4715-9FFB-43F9FD3E2E27}"/>
          </ac:spMkLst>
        </pc:spChg>
        <pc:picChg chg="mod">
          <ac:chgData name="Karen Friedlen" userId="S::friedlek@mtmary.edu::229ecd68-6b8e-47b4-9653-b86e17d6cc1f" providerId="AD" clId="Web-{8851FD5A-98A6-43F4-9F81-DC2FFB812031}" dt="2022-10-04T19:41:53.150" v="402" actId="1076"/>
          <ac:picMkLst>
            <pc:docMk/>
            <pc:sldMk cId="1281556063" sldId="601"/>
            <ac:picMk id="2" creationId="{4604C821-EFC3-41D1-993A-ED3CF3F5FD52}"/>
          </ac:picMkLst>
        </pc:picChg>
      </pc:sldChg>
      <pc:sldChg chg="addSp delSp modSp ord">
        <pc:chgData name="Karen Friedlen" userId="S::friedlek@mtmary.edu::229ecd68-6b8e-47b4-9653-b86e17d6cc1f" providerId="AD" clId="Web-{8851FD5A-98A6-43F4-9F81-DC2FFB812031}" dt="2022-10-04T19:25:32.861" v="184" actId="20577"/>
        <pc:sldMkLst>
          <pc:docMk/>
          <pc:sldMk cId="1269221652" sldId="602"/>
        </pc:sldMkLst>
        <pc:spChg chg="add del mod">
          <ac:chgData name="Karen Friedlen" userId="S::friedlek@mtmary.edu::229ecd68-6b8e-47b4-9653-b86e17d6cc1f" providerId="AD" clId="Web-{8851FD5A-98A6-43F4-9F81-DC2FFB812031}" dt="2022-10-04T19:19:11.977" v="105"/>
          <ac:spMkLst>
            <pc:docMk/>
            <pc:sldMk cId="1269221652" sldId="602"/>
            <ac:spMk id="3" creationId="{6D2FD916-927E-FC5B-8CA7-EA950ECC313C}"/>
          </ac:spMkLst>
        </pc:spChg>
        <pc:spChg chg="mod">
          <ac:chgData name="Karen Friedlen" userId="S::friedlek@mtmary.edu::229ecd68-6b8e-47b4-9653-b86e17d6cc1f" providerId="AD" clId="Web-{8851FD5A-98A6-43F4-9F81-DC2FFB812031}" dt="2022-10-04T19:25:32.861" v="184" actId="20577"/>
          <ac:spMkLst>
            <pc:docMk/>
            <pc:sldMk cId="1269221652" sldId="602"/>
            <ac:spMk id="5" creationId="{2A48730C-EB90-4715-9FFB-43F9FD3E2E27}"/>
          </ac:spMkLst>
        </pc:spChg>
      </pc:sldChg>
      <pc:sldChg chg="addSp delSp modSp add replId">
        <pc:chgData name="Karen Friedlen" userId="S::friedlek@mtmary.edu::229ecd68-6b8e-47b4-9653-b86e17d6cc1f" providerId="AD" clId="Web-{8851FD5A-98A6-43F4-9F81-DC2FFB812031}" dt="2022-10-04T19:36:48.081" v="292" actId="20577"/>
        <pc:sldMkLst>
          <pc:docMk/>
          <pc:sldMk cId="159263595" sldId="603"/>
        </pc:sldMkLst>
        <pc:spChg chg="add del mod">
          <ac:chgData name="Karen Friedlen" userId="S::friedlek@mtmary.edu::229ecd68-6b8e-47b4-9653-b86e17d6cc1f" providerId="AD" clId="Web-{8851FD5A-98A6-43F4-9F81-DC2FFB812031}" dt="2022-10-04T19:34:44.734" v="281"/>
          <ac:spMkLst>
            <pc:docMk/>
            <pc:sldMk cId="159263595" sldId="603"/>
            <ac:spMk id="3" creationId="{550B35D0-B288-9C66-F631-35FD1B103205}"/>
          </ac:spMkLst>
        </pc:spChg>
        <pc:spChg chg="mod">
          <ac:chgData name="Karen Friedlen" userId="S::friedlek@mtmary.edu::229ecd68-6b8e-47b4-9653-b86e17d6cc1f" providerId="AD" clId="Web-{8851FD5A-98A6-43F4-9F81-DC2FFB812031}" dt="2022-10-04T19:36:48.081" v="292" actId="20577"/>
          <ac:spMkLst>
            <pc:docMk/>
            <pc:sldMk cId="159263595" sldId="603"/>
            <ac:spMk id="5" creationId="{2A48730C-EB90-4715-9FFB-43F9FD3E2E27}"/>
          </ac:spMkLst>
        </pc:spChg>
        <pc:picChg chg="mod">
          <ac:chgData name="Karen Friedlen" userId="S::friedlek@mtmary.edu::229ecd68-6b8e-47b4-9653-b86e17d6cc1f" providerId="AD" clId="Web-{8851FD5A-98A6-43F4-9F81-DC2FFB812031}" dt="2022-10-04T19:34:17.921" v="277" actId="14100"/>
          <ac:picMkLst>
            <pc:docMk/>
            <pc:sldMk cId="159263595" sldId="603"/>
            <ac:picMk id="2" creationId="{4604C821-EFC3-41D1-993A-ED3CF3F5FD52}"/>
          </ac:picMkLst>
        </pc:picChg>
      </pc:sldChg>
      <pc:sldChg chg="del">
        <pc:chgData name="Karen Friedlen" userId="S::friedlek@mtmary.edu::229ecd68-6b8e-47b4-9653-b86e17d6cc1f" providerId="AD" clId="Web-{8851FD5A-98A6-43F4-9F81-DC2FFB812031}" dt="2022-10-04T19:32:43.809" v="272"/>
        <pc:sldMkLst>
          <pc:docMk/>
          <pc:sldMk cId="3955165570" sldId="603"/>
        </pc:sldMkLst>
      </pc:sldChg>
      <pc:sldChg chg="add ord replId">
        <pc:chgData name="Karen Friedlen" userId="S::friedlek@mtmary.edu::229ecd68-6b8e-47b4-9653-b86e17d6cc1f" providerId="AD" clId="Web-{8851FD5A-98A6-43F4-9F81-DC2FFB812031}" dt="2022-10-04T19:37:10.722" v="294"/>
        <pc:sldMkLst>
          <pc:docMk/>
          <pc:sldMk cId="1731305865" sldId="604"/>
        </pc:sldMkLst>
      </pc:sldChg>
    </pc:docChg>
  </pc:docChgLst>
  <pc:docChgLst>
    <pc:chgData name="Karen Friedlen" userId="S::friedlek@mtmary.edu::229ecd68-6b8e-47b4-9653-b86e17d6cc1f" providerId="AD" clId="Web-{15B17E67-9555-4148-BF29-2E6C966C9957}"/>
    <pc:docChg chg="addSld modSld">
      <pc:chgData name="Karen Friedlen" userId="S::friedlek@mtmary.edu::229ecd68-6b8e-47b4-9653-b86e17d6cc1f" providerId="AD" clId="Web-{15B17E67-9555-4148-BF29-2E6C966C9957}" dt="2022-10-04T19:01:03.935" v="255" actId="20577"/>
      <pc:docMkLst>
        <pc:docMk/>
      </pc:docMkLst>
      <pc:sldChg chg="modSp">
        <pc:chgData name="Karen Friedlen" userId="S::friedlek@mtmary.edu::229ecd68-6b8e-47b4-9653-b86e17d6cc1f" providerId="AD" clId="Web-{15B17E67-9555-4148-BF29-2E6C966C9957}" dt="2022-10-04T19:01:03.935" v="255" actId="20577"/>
        <pc:sldMkLst>
          <pc:docMk/>
          <pc:sldMk cId="3226764963" sldId="532"/>
        </pc:sldMkLst>
        <pc:spChg chg="mod">
          <ac:chgData name="Karen Friedlen" userId="S::friedlek@mtmary.edu::229ecd68-6b8e-47b4-9653-b86e17d6cc1f" providerId="AD" clId="Web-{15B17E67-9555-4148-BF29-2E6C966C9957}" dt="2022-10-04T19:01:03.935" v="255" actId="20577"/>
          <ac:spMkLst>
            <pc:docMk/>
            <pc:sldMk cId="3226764963" sldId="532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15B17E67-9555-4148-BF29-2E6C966C9957}" dt="2022-10-04T18:56:11.864" v="246" actId="20577"/>
        <pc:sldMkLst>
          <pc:docMk/>
          <pc:sldMk cId="886099068" sldId="594"/>
        </pc:sldMkLst>
        <pc:spChg chg="mod">
          <ac:chgData name="Karen Friedlen" userId="S::friedlek@mtmary.edu::229ecd68-6b8e-47b4-9653-b86e17d6cc1f" providerId="AD" clId="Web-{15B17E67-9555-4148-BF29-2E6C966C9957}" dt="2022-10-04T18:56:11.864" v="246" actId="20577"/>
          <ac:spMkLst>
            <pc:docMk/>
            <pc:sldMk cId="886099068" sldId="594"/>
            <ac:spMk id="5" creationId="{2A48730C-EB90-4715-9FFB-43F9FD3E2E27}"/>
          </ac:spMkLst>
        </pc:spChg>
        <pc:picChg chg="mod">
          <ac:chgData name="Karen Friedlen" userId="S::friedlek@mtmary.edu::229ecd68-6b8e-47b4-9653-b86e17d6cc1f" providerId="AD" clId="Web-{15B17E67-9555-4148-BF29-2E6C966C9957}" dt="2022-10-04T18:53:37.453" v="179" actId="14100"/>
          <ac:picMkLst>
            <pc:docMk/>
            <pc:sldMk cId="886099068" sldId="594"/>
            <ac:picMk id="2" creationId="{4604C821-EFC3-41D1-993A-ED3CF3F5FD52}"/>
          </ac:picMkLst>
        </pc:picChg>
      </pc:sldChg>
      <pc:sldChg chg="modSp">
        <pc:chgData name="Karen Friedlen" userId="S::friedlek@mtmary.edu::229ecd68-6b8e-47b4-9653-b86e17d6cc1f" providerId="AD" clId="Web-{15B17E67-9555-4148-BF29-2E6C966C9957}" dt="2022-10-04T18:59:12.197" v="253" actId="20577"/>
        <pc:sldMkLst>
          <pc:docMk/>
          <pc:sldMk cId="3969312011" sldId="596"/>
        </pc:sldMkLst>
        <pc:spChg chg="mod">
          <ac:chgData name="Karen Friedlen" userId="S::friedlek@mtmary.edu::229ecd68-6b8e-47b4-9653-b86e17d6cc1f" providerId="AD" clId="Web-{15B17E67-9555-4148-BF29-2E6C966C9957}" dt="2022-10-04T18:59:12.197" v="253" actId="20577"/>
          <ac:spMkLst>
            <pc:docMk/>
            <pc:sldMk cId="3969312011" sldId="596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15B17E67-9555-4148-BF29-2E6C966C9957}" dt="2022-10-04T18:53:08.874" v="177" actId="20577"/>
        <pc:sldMkLst>
          <pc:docMk/>
          <pc:sldMk cId="2366374077" sldId="598"/>
        </pc:sldMkLst>
        <pc:spChg chg="mod">
          <ac:chgData name="Karen Friedlen" userId="S::friedlek@mtmary.edu::229ecd68-6b8e-47b4-9653-b86e17d6cc1f" providerId="AD" clId="Web-{15B17E67-9555-4148-BF29-2E6C966C9957}" dt="2022-10-04T18:53:08.874" v="177" actId="20577"/>
          <ac:spMkLst>
            <pc:docMk/>
            <pc:sldMk cId="2366374077" sldId="598"/>
            <ac:spMk id="5" creationId="{2A48730C-EB90-4715-9FFB-43F9FD3E2E27}"/>
          </ac:spMkLst>
        </pc:spChg>
      </pc:sldChg>
      <pc:sldChg chg="modSp add replId">
        <pc:chgData name="Karen Friedlen" userId="S::friedlek@mtmary.edu::229ecd68-6b8e-47b4-9653-b86e17d6cc1f" providerId="AD" clId="Web-{15B17E67-9555-4148-BF29-2E6C966C9957}" dt="2022-10-04T18:58:18.586" v="251" actId="14100"/>
        <pc:sldMkLst>
          <pc:docMk/>
          <pc:sldMk cId="1269221652" sldId="602"/>
        </pc:sldMkLst>
        <pc:spChg chg="mod">
          <ac:chgData name="Karen Friedlen" userId="S::friedlek@mtmary.edu::229ecd68-6b8e-47b4-9653-b86e17d6cc1f" providerId="AD" clId="Web-{15B17E67-9555-4148-BF29-2E6C966C9957}" dt="2022-10-04T18:58:18.586" v="251" actId="14100"/>
          <ac:spMkLst>
            <pc:docMk/>
            <pc:sldMk cId="1269221652" sldId="602"/>
            <ac:spMk id="5" creationId="{2A48730C-EB90-4715-9FFB-43F9FD3E2E27}"/>
          </ac:spMkLst>
        </pc:spChg>
      </pc:sldChg>
      <pc:sldChg chg="add replId">
        <pc:chgData name="Karen Friedlen" userId="S::friedlek@mtmary.edu::229ecd68-6b8e-47b4-9653-b86e17d6cc1f" providerId="AD" clId="Web-{15B17E67-9555-4148-BF29-2E6C966C9957}" dt="2022-10-04T19:00:39.137" v="254"/>
        <pc:sldMkLst>
          <pc:docMk/>
          <pc:sldMk cId="3955165570" sldId="603"/>
        </pc:sldMkLst>
      </pc:sldChg>
    </pc:docChg>
  </pc:docChgLst>
  <pc:docChgLst>
    <pc:chgData name="Karen Friedlen" userId="S::friedlek@mtmary.edu::229ecd68-6b8e-47b4-9653-b86e17d6cc1f" providerId="AD" clId="Web-{083E811C-66D2-411F-AD3D-4A9A303B3354}"/>
    <pc:docChg chg="modSld">
      <pc:chgData name="Karen Friedlen" userId="S::friedlek@mtmary.edu::229ecd68-6b8e-47b4-9653-b86e17d6cc1f" providerId="AD" clId="Web-{083E811C-66D2-411F-AD3D-4A9A303B3354}" dt="2022-10-04T19:57:34.558" v="90" actId="20577"/>
      <pc:docMkLst>
        <pc:docMk/>
      </pc:docMkLst>
      <pc:sldChg chg="modSp">
        <pc:chgData name="Karen Friedlen" userId="S::friedlek@mtmary.edu::229ecd68-6b8e-47b4-9653-b86e17d6cc1f" providerId="AD" clId="Web-{083E811C-66D2-411F-AD3D-4A9A303B3354}" dt="2022-10-04T19:52:39.562" v="38" actId="1076"/>
        <pc:sldMkLst>
          <pc:docMk/>
          <pc:sldMk cId="3226764963" sldId="532"/>
        </pc:sldMkLst>
        <pc:graphicFrameChg chg="mod">
          <ac:chgData name="Karen Friedlen" userId="S::friedlek@mtmary.edu::229ecd68-6b8e-47b4-9653-b86e17d6cc1f" providerId="AD" clId="Web-{083E811C-66D2-411F-AD3D-4A9A303B3354}" dt="2022-10-04T19:52:39.562" v="38" actId="1076"/>
          <ac:graphicFrameMkLst>
            <pc:docMk/>
            <pc:sldMk cId="3226764963" sldId="532"/>
            <ac:graphicFrameMk id="2" creationId="{0F6952C0-8BCA-4DB2-B474-694939664A18}"/>
          </ac:graphicFrameMkLst>
        </pc:graphicFrameChg>
      </pc:sldChg>
      <pc:sldChg chg="modSp">
        <pc:chgData name="Karen Friedlen" userId="S::friedlek@mtmary.edu::229ecd68-6b8e-47b4-9653-b86e17d6cc1f" providerId="AD" clId="Web-{083E811C-66D2-411F-AD3D-4A9A303B3354}" dt="2022-10-04T19:51:51.404" v="34" actId="20577"/>
        <pc:sldMkLst>
          <pc:docMk/>
          <pc:sldMk cId="886099068" sldId="594"/>
        </pc:sldMkLst>
        <pc:spChg chg="mod">
          <ac:chgData name="Karen Friedlen" userId="S::friedlek@mtmary.edu::229ecd68-6b8e-47b4-9653-b86e17d6cc1f" providerId="AD" clId="Web-{083E811C-66D2-411F-AD3D-4A9A303B3354}" dt="2022-10-04T19:51:51.404" v="34" actId="20577"/>
          <ac:spMkLst>
            <pc:docMk/>
            <pc:sldMk cId="886099068" sldId="594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083E811C-66D2-411F-AD3D-4A9A303B3354}" dt="2022-10-04T19:57:34.558" v="90" actId="20577"/>
        <pc:sldMkLst>
          <pc:docMk/>
          <pc:sldMk cId="2366374077" sldId="598"/>
        </pc:sldMkLst>
        <pc:spChg chg="mod">
          <ac:chgData name="Karen Friedlen" userId="S::friedlek@mtmary.edu::229ecd68-6b8e-47b4-9653-b86e17d6cc1f" providerId="AD" clId="Web-{083E811C-66D2-411F-AD3D-4A9A303B3354}" dt="2022-10-04T19:57:34.558" v="90" actId="20577"/>
          <ac:spMkLst>
            <pc:docMk/>
            <pc:sldMk cId="2366374077" sldId="598"/>
            <ac:spMk id="5" creationId="{2A48730C-EB90-4715-9FFB-43F9FD3E2E27}"/>
          </ac:spMkLst>
        </pc:spChg>
        <pc:picChg chg="mod">
          <ac:chgData name="Karen Friedlen" userId="S::friedlek@mtmary.edu::229ecd68-6b8e-47b4-9653-b86e17d6cc1f" providerId="AD" clId="Web-{083E811C-66D2-411F-AD3D-4A9A303B3354}" dt="2022-10-04T19:57:21.464" v="88" actId="14100"/>
          <ac:picMkLst>
            <pc:docMk/>
            <pc:sldMk cId="2366374077" sldId="598"/>
            <ac:picMk id="2" creationId="{4604C821-EFC3-41D1-993A-ED3CF3F5FD52}"/>
          </ac:picMkLst>
        </pc:picChg>
      </pc:sldChg>
      <pc:sldChg chg="modSp">
        <pc:chgData name="Karen Friedlen" userId="S::friedlek@mtmary.edu::229ecd68-6b8e-47b4-9653-b86e17d6cc1f" providerId="AD" clId="Web-{083E811C-66D2-411F-AD3D-4A9A303B3354}" dt="2022-10-04T19:51:24.872" v="31" actId="20577"/>
        <pc:sldMkLst>
          <pc:docMk/>
          <pc:sldMk cId="1164897353" sldId="599"/>
        </pc:sldMkLst>
        <pc:spChg chg="mod">
          <ac:chgData name="Karen Friedlen" userId="S::friedlek@mtmary.edu::229ecd68-6b8e-47b4-9653-b86e17d6cc1f" providerId="AD" clId="Web-{083E811C-66D2-411F-AD3D-4A9A303B3354}" dt="2022-10-04T19:51:24.872" v="31" actId="20577"/>
          <ac:spMkLst>
            <pc:docMk/>
            <pc:sldMk cId="1164897353" sldId="599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083E811C-66D2-411F-AD3D-4A9A303B3354}" dt="2022-10-04T19:48:49.022" v="16" actId="20577"/>
        <pc:sldMkLst>
          <pc:docMk/>
          <pc:sldMk cId="1281556063" sldId="601"/>
        </pc:sldMkLst>
        <pc:spChg chg="mod">
          <ac:chgData name="Karen Friedlen" userId="S::friedlek@mtmary.edu::229ecd68-6b8e-47b4-9653-b86e17d6cc1f" providerId="AD" clId="Web-{083E811C-66D2-411F-AD3D-4A9A303B3354}" dt="2022-10-04T19:48:49.022" v="16" actId="20577"/>
          <ac:spMkLst>
            <pc:docMk/>
            <pc:sldMk cId="1281556063" sldId="601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083E811C-66D2-411F-AD3D-4A9A303B3354}" dt="2022-10-04T19:52:21.905" v="37" actId="1076"/>
        <pc:sldMkLst>
          <pc:docMk/>
          <pc:sldMk cId="1269221652" sldId="602"/>
        </pc:sldMkLst>
        <pc:spChg chg="mod">
          <ac:chgData name="Karen Friedlen" userId="S::friedlek@mtmary.edu::229ecd68-6b8e-47b4-9653-b86e17d6cc1f" providerId="AD" clId="Web-{083E811C-66D2-411F-AD3D-4A9A303B3354}" dt="2022-10-04T19:52:17.233" v="36" actId="20577"/>
          <ac:spMkLst>
            <pc:docMk/>
            <pc:sldMk cId="1269221652" sldId="602"/>
            <ac:spMk id="5" creationId="{2A48730C-EB90-4715-9FFB-43F9FD3E2E27}"/>
          </ac:spMkLst>
        </pc:spChg>
        <pc:picChg chg="mod">
          <ac:chgData name="Karen Friedlen" userId="S::friedlek@mtmary.edu::229ecd68-6b8e-47b4-9653-b86e17d6cc1f" providerId="AD" clId="Web-{083E811C-66D2-411F-AD3D-4A9A303B3354}" dt="2022-10-04T19:52:21.905" v="37" actId="1076"/>
          <ac:picMkLst>
            <pc:docMk/>
            <pc:sldMk cId="1269221652" sldId="602"/>
            <ac:picMk id="2" creationId="{4604C821-EFC3-41D1-993A-ED3CF3F5FD52}"/>
          </ac:picMkLst>
        </pc:picChg>
      </pc:sldChg>
    </pc:docChg>
  </pc:docChgLst>
  <pc:docChgLst>
    <pc:chgData name="Karen Friedlen" userId="S::friedlek@mtmary.edu::229ecd68-6b8e-47b4-9653-b86e17d6cc1f" providerId="AD" clId="Web-{C338F020-BCE5-4A02-94E6-256C9D16B3EF}"/>
    <pc:docChg chg="modSld">
      <pc:chgData name="Karen Friedlen" userId="S::friedlek@mtmary.edu::229ecd68-6b8e-47b4-9653-b86e17d6cc1f" providerId="AD" clId="Web-{C338F020-BCE5-4A02-94E6-256C9D16B3EF}" dt="2022-09-26T20:37:11.468" v="14" actId="20577"/>
      <pc:docMkLst>
        <pc:docMk/>
      </pc:docMkLst>
      <pc:sldChg chg="modSp">
        <pc:chgData name="Karen Friedlen" userId="S::friedlek@mtmary.edu::229ecd68-6b8e-47b4-9653-b86e17d6cc1f" providerId="AD" clId="Web-{C338F020-BCE5-4A02-94E6-256C9D16B3EF}" dt="2022-09-26T20:37:11.468" v="14" actId="20577"/>
        <pc:sldMkLst>
          <pc:docMk/>
          <pc:sldMk cId="3226764963" sldId="532"/>
        </pc:sldMkLst>
        <pc:spChg chg="mod">
          <ac:chgData name="Karen Friedlen" userId="S::friedlek@mtmary.edu::229ecd68-6b8e-47b4-9653-b86e17d6cc1f" providerId="AD" clId="Web-{C338F020-BCE5-4A02-94E6-256C9D16B3EF}" dt="2022-09-26T20:37:11.468" v="14" actId="20577"/>
          <ac:spMkLst>
            <pc:docMk/>
            <pc:sldMk cId="3226764963" sldId="532"/>
            <ac:spMk id="5" creationId="{2A48730C-EB90-4715-9FFB-43F9FD3E2E27}"/>
          </ac:spMkLst>
        </pc:spChg>
      </pc:sldChg>
      <pc:sldChg chg="modSp">
        <pc:chgData name="Karen Friedlen" userId="S::friedlek@mtmary.edu::229ecd68-6b8e-47b4-9653-b86e17d6cc1f" providerId="AD" clId="Web-{C338F020-BCE5-4A02-94E6-256C9D16B3EF}" dt="2022-09-26T20:25:14.626" v="0" actId="1076"/>
        <pc:sldMkLst>
          <pc:docMk/>
          <pc:sldMk cId="886099068" sldId="594"/>
        </pc:sldMkLst>
        <pc:spChg chg="mod">
          <ac:chgData name="Karen Friedlen" userId="S::friedlek@mtmary.edu::229ecd68-6b8e-47b4-9653-b86e17d6cc1f" providerId="AD" clId="Web-{C338F020-BCE5-4A02-94E6-256C9D16B3EF}" dt="2022-09-26T20:25:14.626" v="0" actId="1076"/>
          <ac:spMkLst>
            <pc:docMk/>
            <pc:sldMk cId="886099068" sldId="594"/>
            <ac:spMk id="5" creationId="{2A48730C-EB90-4715-9FFB-43F9FD3E2E2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10112-B4F6-464E-9915-ED1441623E0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C13C346-35E2-4B14-BCA6-0383CC51A246}">
      <dgm:prSet phldrT="[Text]"/>
      <dgm:spPr/>
      <dgm:t>
        <a:bodyPr/>
        <a:lstStyle/>
        <a:p>
          <a:r>
            <a:rPr lang="en-US"/>
            <a:t>Focus on Student Learning</a:t>
          </a:r>
        </a:p>
      </dgm:t>
    </dgm:pt>
    <dgm:pt modelId="{3172FE71-C95F-40DD-81A1-35B4477CE507}" type="parTrans" cxnId="{F1DEA92A-772D-4E78-88C1-CFC55672BFE8}">
      <dgm:prSet/>
      <dgm:spPr/>
      <dgm:t>
        <a:bodyPr/>
        <a:lstStyle/>
        <a:p>
          <a:endParaRPr lang="en-US"/>
        </a:p>
      </dgm:t>
    </dgm:pt>
    <dgm:pt modelId="{80C70C4F-B175-4FB6-A739-56382C8FD96E}" type="sibTrans" cxnId="{F1DEA92A-772D-4E78-88C1-CFC55672BFE8}">
      <dgm:prSet/>
      <dgm:spPr/>
      <dgm:t>
        <a:bodyPr/>
        <a:lstStyle/>
        <a:p>
          <a:endParaRPr lang="en-US"/>
        </a:p>
      </dgm:t>
    </dgm:pt>
    <dgm:pt modelId="{36CA6C8F-15A8-4F09-BA48-1DDF4A8D0FDA}">
      <dgm:prSet phldrT="[Text]"/>
      <dgm:spPr/>
      <dgm:t>
        <a:bodyPr/>
        <a:lstStyle/>
        <a:p>
          <a:r>
            <a:rPr lang="en-US"/>
            <a:t>Quality Assurance</a:t>
          </a:r>
        </a:p>
      </dgm:t>
    </dgm:pt>
    <dgm:pt modelId="{F3FB9483-F8E0-4CD8-9162-C4AE67D932A7}" type="parTrans" cxnId="{9A271230-96A9-4513-8E58-D421B8951EF2}">
      <dgm:prSet/>
      <dgm:spPr/>
      <dgm:t>
        <a:bodyPr/>
        <a:lstStyle/>
        <a:p>
          <a:endParaRPr lang="en-US"/>
        </a:p>
      </dgm:t>
    </dgm:pt>
    <dgm:pt modelId="{6024FF2B-4803-48F1-ACFF-E40667E0689F}" type="sibTrans" cxnId="{9A271230-96A9-4513-8E58-D421B8951EF2}">
      <dgm:prSet/>
      <dgm:spPr/>
      <dgm:t>
        <a:bodyPr/>
        <a:lstStyle/>
        <a:p>
          <a:endParaRPr lang="en-US"/>
        </a:p>
      </dgm:t>
    </dgm:pt>
    <dgm:pt modelId="{FC3356E9-635F-437E-A35B-6B70694DC5B1}">
      <dgm:prSet phldrT="[Text]"/>
      <dgm:spPr/>
      <dgm:t>
        <a:bodyPr/>
        <a:lstStyle/>
        <a:p>
          <a:r>
            <a:rPr lang="en-US"/>
            <a:t>Accreditation!!!!</a:t>
          </a:r>
        </a:p>
      </dgm:t>
    </dgm:pt>
    <dgm:pt modelId="{7C647451-024E-4C07-9DE0-04412A174090}" type="parTrans" cxnId="{B70DB491-FC4B-46DF-92DC-AAC4F27230EF}">
      <dgm:prSet/>
      <dgm:spPr/>
      <dgm:t>
        <a:bodyPr/>
        <a:lstStyle/>
        <a:p>
          <a:endParaRPr lang="en-US"/>
        </a:p>
      </dgm:t>
    </dgm:pt>
    <dgm:pt modelId="{AD499D9E-F243-4626-857D-880E60668F17}" type="sibTrans" cxnId="{B70DB491-FC4B-46DF-92DC-AAC4F27230EF}">
      <dgm:prSet/>
      <dgm:spPr/>
      <dgm:t>
        <a:bodyPr/>
        <a:lstStyle/>
        <a:p>
          <a:endParaRPr lang="en-US"/>
        </a:p>
      </dgm:t>
    </dgm:pt>
    <dgm:pt modelId="{851E6AD4-7556-4C24-87C1-131DF46445AD}" type="pres">
      <dgm:prSet presAssocID="{1C310112-B4F6-464E-9915-ED1441623E08}" presName="CompostProcess" presStyleCnt="0">
        <dgm:presLayoutVars>
          <dgm:dir/>
          <dgm:resizeHandles val="exact"/>
        </dgm:presLayoutVars>
      </dgm:prSet>
      <dgm:spPr/>
    </dgm:pt>
    <dgm:pt modelId="{EC48DF6C-182C-408D-87C2-77808B2BE1DD}" type="pres">
      <dgm:prSet presAssocID="{1C310112-B4F6-464E-9915-ED1441623E08}" presName="arrow" presStyleLbl="bgShp" presStyleIdx="0" presStyleCnt="1" custScaleX="117647" custLinFactNeighborX="1732" custLinFactNeighborY="0"/>
      <dgm:spPr/>
    </dgm:pt>
    <dgm:pt modelId="{9644658A-2A4A-47AA-B793-594BE9D33A0E}" type="pres">
      <dgm:prSet presAssocID="{1C310112-B4F6-464E-9915-ED1441623E08}" presName="linearProcess" presStyleCnt="0"/>
      <dgm:spPr/>
    </dgm:pt>
    <dgm:pt modelId="{407744CD-F53E-47D2-BE1B-D2F21984E3EE}" type="pres">
      <dgm:prSet presAssocID="{5C13C346-35E2-4B14-BCA6-0383CC51A246}" presName="textNode" presStyleLbl="node1" presStyleIdx="0" presStyleCnt="3" custScaleX="103288" custScaleY="100190" custLinFactNeighborX="-1938" custLinFactNeighborY="-4148">
        <dgm:presLayoutVars>
          <dgm:bulletEnabled val="1"/>
        </dgm:presLayoutVars>
      </dgm:prSet>
      <dgm:spPr/>
    </dgm:pt>
    <dgm:pt modelId="{E843F964-E8E8-4E21-BB0B-B75B97FB1B40}" type="pres">
      <dgm:prSet presAssocID="{80C70C4F-B175-4FB6-A739-56382C8FD96E}" presName="sibTrans" presStyleCnt="0"/>
      <dgm:spPr/>
    </dgm:pt>
    <dgm:pt modelId="{579869FB-8C53-4B98-9E88-C5690AE62504}" type="pres">
      <dgm:prSet presAssocID="{36CA6C8F-15A8-4F09-BA48-1DDF4A8D0FDA}" presName="textNode" presStyleLbl="node1" presStyleIdx="1" presStyleCnt="3" custScaleX="102497" custScaleY="100264" custLinFactX="-7264" custLinFactNeighborX="-100000" custLinFactNeighborY="-4111">
        <dgm:presLayoutVars>
          <dgm:bulletEnabled val="1"/>
        </dgm:presLayoutVars>
      </dgm:prSet>
      <dgm:spPr/>
    </dgm:pt>
    <dgm:pt modelId="{EC107D17-C2A2-4E47-B6FC-F8C3CAADA2E2}" type="pres">
      <dgm:prSet presAssocID="{6024FF2B-4803-48F1-ACFF-E40667E0689F}" presName="sibTrans" presStyleCnt="0"/>
      <dgm:spPr/>
    </dgm:pt>
    <dgm:pt modelId="{BE23069F-53D5-475C-B612-59E559FDF372}" type="pres">
      <dgm:prSet presAssocID="{FC3356E9-635F-437E-A35B-6B70694DC5B1}" presName="textNode" presStyleLbl="node1" presStyleIdx="2" presStyleCnt="3" custScaleX="104522" custScaleY="99708" custLinFactX="-17321" custLinFactNeighborX="-100000" custLinFactNeighborY="-4389">
        <dgm:presLayoutVars>
          <dgm:bulletEnabled val="1"/>
        </dgm:presLayoutVars>
      </dgm:prSet>
      <dgm:spPr/>
    </dgm:pt>
  </dgm:ptLst>
  <dgm:cxnLst>
    <dgm:cxn modelId="{F1DEA92A-772D-4E78-88C1-CFC55672BFE8}" srcId="{1C310112-B4F6-464E-9915-ED1441623E08}" destId="{5C13C346-35E2-4B14-BCA6-0383CC51A246}" srcOrd="0" destOrd="0" parTransId="{3172FE71-C95F-40DD-81A1-35B4477CE507}" sibTransId="{80C70C4F-B175-4FB6-A739-56382C8FD96E}"/>
    <dgm:cxn modelId="{9A271230-96A9-4513-8E58-D421B8951EF2}" srcId="{1C310112-B4F6-464E-9915-ED1441623E08}" destId="{36CA6C8F-15A8-4F09-BA48-1DDF4A8D0FDA}" srcOrd="1" destOrd="0" parTransId="{F3FB9483-F8E0-4CD8-9162-C4AE67D932A7}" sibTransId="{6024FF2B-4803-48F1-ACFF-E40667E0689F}"/>
    <dgm:cxn modelId="{6BAAFE31-0AB5-483A-8DF2-FDB55C36FB84}" type="presOf" srcId="{5C13C346-35E2-4B14-BCA6-0383CC51A246}" destId="{407744CD-F53E-47D2-BE1B-D2F21984E3EE}" srcOrd="0" destOrd="0" presId="urn:microsoft.com/office/officeart/2005/8/layout/hProcess9"/>
    <dgm:cxn modelId="{B70DB491-FC4B-46DF-92DC-AAC4F27230EF}" srcId="{1C310112-B4F6-464E-9915-ED1441623E08}" destId="{FC3356E9-635F-437E-A35B-6B70694DC5B1}" srcOrd="2" destOrd="0" parTransId="{7C647451-024E-4C07-9DE0-04412A174090}" sibTransId="{AD499D9E-F243-4626-857D-880E60668F17}"/>
    <dgm:cxn modelId="{9FE8EADD-92C6-4DC2-94DF-1FA6D12D5972}" type="presOf" srcId="{1C310112-B4F6-464E-9915-ED1441623E08}" destId="{851E6AD4-7556-4C24-87C1-131DF46445AD}" srcOrd="0" destOrd="0" presId="urn:microsoft.com/office/officeart/2005/8/layout/hProcess9"/>
    <dgm:cxn modelId="{6DE966E5-6EAC-41C8-9F25-11226BFD9B69}" type="presOf" srcId="{36CA6C8F-15A8-4F09-BA48-1DDF4A8D0FDA}" destId="{579869FB-8C53-4B98-9E88-C5690AE62504}" srcOrd="0" destOrd="0" presId="urn:microsoft.com/office/officeart/2005/8/layout/hProcess9"/>
    <dgm:cxn modelId="{14D174FA-45BE-4038-B1D9-848DD5487EF3}" type="presOf" srcId="{FC3356E9-635F-437E-A35B-6B70694DC5B1}" destId="{BE23069F-53D5-475C-B612-59E559FDF372}" srcOrd="0" destOrd="0" presId="urn:microsoft.com/office/officeart/2005/8/layout/hProcess9"/>
    <dgm:cxn modelId="{0CE257EA-8984-4232-A105-D3E75CDCC31B}" type="presParOf" srcId="{851E6AD4-7556-4C24-87C1-131DF46445AD}" destId="{EC48DF6C-182C-408D-87C2-77808B2BE1DD}" srcOrd="0" destOrd="0" presId="urn:microsoft.com/office/officeart/2005/8/layout/hProcess9"/>
    <dgm:cxn modelId="{D552023E-9163-474C-9173-314754E610BC}" type="presParOf" srcId="{851E6AD4-7556-4C24-87C1-131DF46445AD}" destId="{9644658A-2A4A-47AA-B793-594BE9D33A0E}" srcOrd="1" destOrd="0" presId="urn:microsoft.com/office/officeart/2005/8/layout/hProcess9"/>
    <dgm:cxn modelId="{413AD3B1-E857-4269-9077-7E07D8E3B134}" type="presParOf" srcId="{9644658A-2A4A-47AA-B793-594BE9D33A0E}" destId="{407744CD-F53E-47D2-BE1B-D2F21984E3EE}" srcOrd="0" destOrd="0" presId="urn:microsoft.com/office/officeart/2005/8/layout/hProcess9"/>
    <dgm:cxn modelId="{E6232EB0-D910-448E-B935-8576010F22C9}" type="presParOf" srcId="{9644658A-2A4A-47AA-B793-594BE9D33A0E}" destId="{E843F964-E8E8-4E21-BB0B-B75B97FB1B40}" srcOrd="1" destOrd="0" presId="urn:microsoft.com/office/officeart/2005/8/layout/hProcess9"/>
    <dgm:cxn modelId="{BA5E53D3-33A2-43D4-8670-C00F2301F5CF}" type="presParOf" srcId="{9644658A-2A4A-47AA-B793-594BE9D33A0E}" destId="{579869FB-8C53-4B98-9E88-C5690AE62504}" srcOrd="2" destOrd="0" presId="urn:microsoft.com/office/officeart/2005/8/layout/hProcess9"/>
    <dgm:cxn modelId="{2A172C99-4D6E-4913-B0CD-52DA06DF6D76}" type="presParOf" srcId="{9644658A-2A4A-47AA-B793-594BE9D33A0E}" destId="{EC107D17-C2A2-4E47-B6FC-F8C3CAADA2E2}" srcOrd="3" destOrd="0" presId="urn:microsoft.com/office/officeart/2005/8/layout/hProcess9"/>
    <dgm:cxn modelId="{ED90185C-44AB-4FB7-950A-D7B49592523A}" type="presParOf" srcId="{9644658A-2A4A-47AA-B793-594BE9D33A0E}" destId="{BE23069F-53D5-475C-B612-59E559FDF37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8DF6C-182C-408D-87C2-77808B2BE1DD}">
      <dsp:nvSpPr>
        <dsp:cNvPr id="0" name=""/>
        <dsp:cNvSpPr/>
      </dsp:nvSpPr>
      <dsp:spPr>
        <a:xfrm>
          <a:off x="1" y="0"/>
          <a:ext cx="2279713" cy="27325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744CD-F53E-47D2-BE1B-D2F21984E3EE}">
      <dsp:nvSpPr>
        <dsp:cNvPr id="0" name=""/>
        <dsp:cNvSpPr/>
      </dsp:nvSpPr>
      <dsp:spPr>
        <a:xfrm>
          <a:off x="0" y="773401"/>
          <a:ext cx="734685" cy="1095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Focus on Student Learning</a:t>
          </a:r>
        </a:p>
      </dsp:txBody>
      <dsp:txXfrm>
        <a:off x="35864" y="809265"/>
        <a:ext cx="662957" cy="1023387"/>
      </dsp:txXfrm>
    </dsp:sp>
    <dsp:sp modelId="{579869FB-8C53-4B98-9E88-C5690AE62504}">
      <dsp:nvSpPr>
        <dsp:cNvPr id="0" name=""/>
        <dsp:cNvSpPr/>
      </dsp:nvSpPr>
      <dsp:spPr>
        <a:xfrm>
          <a:off x="683705" y="773401"/>
          <a:ext cx="729058" cy="1095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Quality Assurance</a:t>
          </a:r>
        </a:p>
      </dsp:txBody>
      <dsp:txXfrm>
        <a:off x="719295" y="808991"/>
        <a:ext cx="657878" cy="1024744"/>
      </dsp:txXfrm>
    </dsp:sp>
    <dsp:sp modelId="{BE23069F-53D5-475C-B612-59E559FDF372}">
      <dsp:nvSpPr>
        <dsp:cNvPr id="0" name=""/>
        <dsp:cNvSpPr/>
      </dsp:nvSpPr>
      <dsp:spPr>
        <a:xfrm>
          <a:off x="1376794" y="773401"/>
          <a:ext cx="743462" cy="10898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Accreditation!!!!</a:t>
          </a:r>
        </a:p>
      </dsp:txBody>
      <dsp:txXfrm>
        <a:off x="1413087" y="809694"/>
        <a:ext cx="670876" cy="101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F0E44-B9F9-4CB6-8F39-BDAB6FE0AE1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82642-E8AA-4A55-9C93-AA1072A79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4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012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79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99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50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571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33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37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672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115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794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A89A3-3BA0-3843-8EB3-871D04CBC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07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42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7CF-7F5C-4029-BE1D-6B99C107A89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BD4B-A0B1-4334-BBE6-5992FA9D6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F657-6575-44B1-995A-DBF4F3B402C6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FA6-A4D1-4366-A36F-5898E49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1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8BAC-0664-41EB-A7CA-FA444577C0AD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3C71-A381-49CD-8D9B-A33E63643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B49A-3B88-4B4E-B3CE-C9C9E77C3D3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185-A1E7-4FA1-9910-46487921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E303-4468-4716-845E-C82C6F8CD63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71-529D-4786-B220-8D45E0D92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2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DF1182-269E-C142-98E4-57E65AD2523F}"/>
              </a:ext>
            </a:extLst>
          </p:cNvPr>
          <p:cNvSpPr/>
          <p:nvPr userDrawn="1"/>
        </p:nvSpPr>
        <p:spPr>
          <a:xfrm>
            <a:off x="0" y="0"/>
            <a:ext cx="12192000" cy="150471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E29C4-258A-8D45-B09B-B57A29D08EAB}"/>
              </a:ext>
            </a:extLst>
          </p:cNvPr>
          <p:cNvSpPr/>
          <p:nvPr userDrawn="1"/>
        </p:nvSpPr>
        <p:spPr>
          <a:xfrm>
            <a:off x="-2" y="6372807"/>
            <a:ext cx="12192001" cy="485193"/>
          </a:xfrm>
          <a:prstGeom prst="rect">
            <a:avLst/>
          </a:prstGeom>
          <a:solidFill>
            <a:srgbClr val="3F97B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5045ED-6BB4-8440-AD57-036D4A600CE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273" y="6412341"/>
            <a:ext cx="1729403" cy="37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8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90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Higher Learning Commission Update</a:t>
            </a:r>
            <a:endParaRPr kumimoji="0" lang="en-US" sz="4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Calibri Light"/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86360" y="1929788"/>
            <a:ext cx="1201928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Self-Study Lock Date – September 26</a:t>
            </a:r>
            <a:r>
              <a:rPr kumimoji="0" lang="en-US" sz="3200" b="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th</a:t>
            </a:r>
            <a:r>
              <a:rPr lang="en-US" sz="3200">
                <a:latin typeface="Arial"/>
                <a:ea typeface="Open Sans"/>
                <a:cs typeface="Arial"/>
              </a:rPr>
              <a:t>. Submitted on September 23rd. </a:t>
            </a: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Will post on </a:t>
            </a:r>
            <a:r>
              <a:rPr lang="en-US" sz="3200" err="1">
                <a:latin typeface="Arial"/>
                <a:ea typeface="Open Sans"/>
                <a:cs typeface="Arial"/>
              </a:rPr>
              <a:t>MyMountMary</a:t>
            </a:r>
            <a:r>
              <a:rPr lang="en-US" sz="3200">
                <a:latin typeface="Arial"/>
                <a:ea typeface="Open Sans"/>
                <a:cs typeface="Arial"/>
              </a:rPr>
              <a:t> public home page Monday, October 10th.</a:t>
            </a: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The Peer Review Team is meeting today; any additional requests for information and visit agenda will follow.</a:t>
            </a: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Please be on campus Monday, October 24</a:t>
            </a:r>
            <a:r>
              <a:rPr kumimoji="0" lang="en-US" sz="3200" b="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th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 &amp;</a:t>
            </a:r>
            <a:r>
              <a:rPr lang="en-US" sz="3200">
                <a:latin typeface="Arial"/>
                <a:ea typeface="Open Sans"/>
                <a:cs typeface="Arial"/>
              </a:rPr>
              <a:t> Tuesday the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25</a:t>
            </a:r>
            <a:r>
              <a:rPr kumimoji="0" lang="en-US" sz="3200" b="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th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!</a:t>
            </a:r>
            <a:r>
              <a:rPr lang="en-US" sz="3200">
                <a:latin typeface="Arial"/>
                <a:ea typeface="Open Sans"/>
                <a:cs typeface="Arial"/>
              </a:rPr>
              <a:t>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6952C0-8BCA-4DB2-B474-694939664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4045865"/>
              </p:ext>
            </p:extLst>
          </p:nvPr>
        </p:nvGraphicFramePr>
        <p:xfrm>
          <a:off x="9662562" y="92109"/>
          <a:ext cx="2279715" cy="2732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6764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60383" y="1812550"/>
            <a:ext cx="1201928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Wingdings"/>
              <a:buChar char="Ø"/>
            </a:pPr>
            <a:r>
              <a:rPr lang="en-US" sz="3200">
                <a:latin typeface="Arial"/>
                <a:ea typeface="Arial"/>
                <a:cs typeface="Arial"/>
              </a:rPr>
              <a:t>Expectations for peer reviewers​:</a:t>
            </a:r>
            <a:endParaRPr lang="en-US"/>
          </a:p>
          <a:p>
            <a:endParaRPr lang="en-US" sz="3200">
              <a:latin typeface="Arial"/>
              <a:ea typeface="Arial"/>
              <a:cs typeface="Arial"/>
            </a:endParaRPr>
          </a:p>
          <a:p>
            <a:pPr marL="914400" lvl="1" indent="-457200" rtl="0">
              <a:buFont typeface="Wingdings"/>
              <a:buChar char="§"/>
            </a:pPr>
            <a:r>
              <a:rPr lang="en-US" sz="3200">
                <a:latin typeface="Arial"/>
                <a:ea typeface="Arial"/>
                <a:cs typeface="Arial"/>
              </a:rPr>
              <a:t>Peer reviewers do not​............</a:t>
            </a:r>
          </a:p>
          <a:p>
            <a:pPr marL="1371600" lvl="2" indent="-457200" rtl="0">
              <a:buFont typeface="Wingdings"/>
              <a:buChar char="v"/>
            </a:pPr>
            <a:r>
              <a:rPr lang="en-US" sz="3200">
                <a:latin typeface="Arial"/>
                <a:ea typeface="Arial"/>
                <a:cs typeface="Arial"/>
              </a:rPr>
              <a:t>Share information about the institution beyond the HLC.​</a:t>
            </a:r>
          </a:p>
          <a:p>
            <a:pPr marL="1371600" lvl="2" indent="-457200" rtl="0">
              <a:buFont typeface="Wingdings"/>
              <a:buChar char="v"/>
            </a:pPr>
            <a:r>
              <a:rPr lang="en-US" sz="3200">
                <a:latin typeface="Arial"/>
                <a:ea typeface="Arial"/>
                <a:cs typeface="Arial"/>
              </a:rPr>
              <a:t>Identify individuals as sources of information.​</a:t>
            </a:r>
          </a:p>
          <a:p>
            <a:pPr marL="914400" lvl="1" indent="-457200" rtl="0">
              <a:buFont typeface="Wingdings"/>
              <a:buChar char="§"/>
            </a:pPr>
            <a:r>
              <a:rPr lang="en-US" sz="3200">
                <a:latin typeface="Arial"/>
                <a:ea typeface="Arial"/>
                <a:cs typeface="Arial"/>
              </a:rPr>
              <a:t>Peer reviewers​............</a:t>
            </a:r>
          </a:p>
          <a:p>
            <a:pPr marL="1371600" lvl="2" indent="-457200" rtl="0">
              <a:buFont typeface="Wingdings"/>
              <a:buChar char="v"/>
            </a:pPr>
            <a:r>
              <a:rPr lang="en-US" sz="3200">
                <a:latin typeface="Arial"/>
                <a:ea typeface="Arial"/>
                <a:cs typeface="Arial"/>
              </a:rPr>
              <a:t>Are looking to affirm that the institution meets the criteria​.</a:t>
            </a:r>
          </a:p>
          <a:p>
            <a:pPr marL="1371600" lvl="2" indent="-457200" rtl="0">
              <a:buFont typeface="Wingdings"/>
              <a:buChar char="v"/>
            </a:pPr>
            <a:r>
              <a:rPr lang="en-US" sz="3200">
                <a:latin typeface="Arial"/>
                <a:ea typeface="Arial"/>
                <a:cs typeface="Arial"/>
              </a:rPr>
              <a:t>Are looking within the context of the Mission​.</a:t>
            </a:r>
          </a:p>
          <a:p>
            <a:pPr marL="1371600" lvl="2" indent="-457200" rtl="0">
              <a:buFont typeface="Wingdings"/>
              <a:buChar char="v"/>
            </a:pPr>
            <a:r>
              <a:rPr lang="en-US" sz="3200">
                <a:latin typeface="Arial"/>
                <a:ea typeface="Arial"/>
                <a:cs typeface="Arial"/>
              </a:rPr>
              <a:t>Care about higher education​.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610" y="110720"/>
            <a:ext cx="2063989" cy="23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85504" y="1712066"/>
            <a:ext cx="12019280" cy="84638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200">
                <a:cs typeface="Calibri"/>
              </a:rPr>
              <a:t>Thank you to all who contributed writing on the core criteria teams!!!! Also, those who responded happily to all our urgent, strange requests!!!!</a:t>
            </a:r>
            <a:endParaRPr lang="en-US">
              <a:cs typeface="Calibri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Calibri"/>
                <a:ea typeface="Open Sans"/>
                <a:cs typeface="Calibri"/>
              </a:rPr>
              <a:t>Criterion 1: S. Joan Penzenstadler, Katie Coffey &amp; Christine Pharr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/>
              <a:cs typeface="Calibri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Calibri"/>
                <a:ea typeface="Open Sans"/>
                <a:cs typeface="Calibri"/>
              </a:rPr>
              <a:t>Criterion 2: Kristen Carioti &amp; Pam Owens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/>
              <a:cs typeface="Calibri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Calibri"/>
                <a:ea typeface="Open Sans"/>
                <a:cs typeface="Calibri"/>
              </a:rPr>
              <a:t>Criterion 3: </a:t>
            </a:r>
            <a:r>
              <a:rPr lang="en-US" sz="3200" err="1">
                <a:latin typeface="Calibri"/>
                <a:ea typeface="Open Sans"/>
                <a:cs typeface="Calibri"/>
              </a:rPr>
              <a:t>Marmy</a:t>
            </a:r>
            <a:r>
              <a:rPr lang="en-US" sz="3200">
                <a:latin typeface="Calibri"/>
                <a:ea typeface="Open Sans"/>
                <a:cs typeface="Calibri"/>
              </a:rPr>
              <a:t> Clason, Stephanie </a:t>
            </a:r>
            <a:r>
              <a:rPr lang="en-US" sz="3200" err="1">
                <a:latin typeface="Calibri"/>
                <a:ea typeface="Open Sans"/>
                <a:cs typeface="Calibri"/>
              </a:rPr>
              <a:t>Beisbier</a:t>
            </a:r>
            <a:r>
              <a:rPr lang="en-US" sz="3200">
                <a:latin typeface="Calibri"/>
                <a:ea typeface="Open Sans"/>
                <a:cs typeface="Calibri"/>
              </a:rPr>
              <a:t> &amp; Wendy Weaver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Calibri"/>
                <a:ea typeface="Open Sans"/>
                <a:cs typeface="Calibri"/>
              </a:rPr>
              <a:t>Criterion 4: Deb </a:t>
            </a:r>
            <a:r>
              <a:rPr lang="en-US" sz="3200" err="1">
                <a:latin typeface="Calibri"/>
                <a:ea typeface="Open Sans"/>
                <a:cs typeface="Calibri"/>
              </a:rPr>
              <a:t>Dosemagen</a:t>
            </a:r>
            <a:r>
              <a:rPr lang="en-US" sz="3200">
                <a:latin typeface="Calibri"/>
                <a:ea typeface="Open Sans"/>
                <a:cs typeface="Calibri"/>
              </a:rPr>
              <a:t> &amp; Keri Alioto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/>
              <a:cs typeface="Calibri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Calibri"/>
                <a:ea typeface="Open Sans"/>
                <a:cs typeface="Calibri"/>
              </a:rPr>
              <a:t>Criterion 5: David Smith, Jan Prusha, LeeAnn Perkins &amp; Karen </a:t>
            </a:r>
            <a:r>
              <a:rPr lang="en-US" sz="3200" err="1">
                <a:latin typeface="Calibri"/>
                <a:ea typeface="Open Sans"/>
                <a:cs typeface="Calibri"/>
              </a:rPr>
              <a:t>Friedlen</a:t>
            </a:r>
            <a:endParaRPr lang="en-US" sz="3200" b="0" i="0" u="none" strike="noStrike" kern="1200" cap="none" spc="0" normalizeH="0" baseline="0" noProof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/>
              <a:cs typeface="Calibri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Calibri"/>
                <a:ea typeface="Open Sans"/>
                <a:cs typeface="Calibri"/>
              </a:rPr>
              <a:t>All areas: Leah Adams-Curtis &amp; Karen Friedlen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/>
              <a:cs typeface="Calibri"/>
            </a:endParaRPr>
          </a:p>
          <a:p>
            <a:pPr marL="427355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 charset="0"/>
              <a:cs typeface="Calibri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Ø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82" y="35357"/>
            <a:ext cx="2139352" cy="238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5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5166" y="1967159"/>
            <a:ext cx="12019280" cy="74789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Assurance Argument Review Process</a:t>
            </a:r>
            <a:r>
              <a:rPr lang="en-US" sz="3200">
                <a:latin typeface="Arial"/>
                <a:ea typeface="Open Sans"/>
                <a:cs typeface="Arial"/>
              </a:rPr>
              <a:t>: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>
              <a:buSzPct val="100000"/>
              <a:defRPr/>
            </a:pPr>
            <a:endParaRPr lang="en-US" sz="3200"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Once the Assurance Argument is locked – the reviewers will start their work.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As they review, they will identify additional information that they would like included.</a:t>
            </a:r>
            <a:endParaRPr lang="en-US" sz="3200">
              <a:solidFill>
                <a:prstClr val="black"/>
              </a:solidFill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Each reviewer is assigned one primary and one secondary Criterion.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Prior to the visit, a good team will have a draft of the review.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3679" y="77590"/>
            <a:ext cx="2212529" cy="246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6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82470" y="2066550"/>
            <a:ext cx="12019280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During the Visit:</a:t>
            </a:r>
            <a:endParaRPr lang="en-US"/>
          </a:p>
          <a:p>
            <a:pPr>
              <a:buSzPct val="100000"/>
              <a:defRPr/>
            </a:pPr>
            <a:endParaRPr lang="en-US" sz="3200"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The team will be looking to affirm that what we said in the argument matches what they see.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They will be looking at what they found intriguing – areas of focus (not necessarily bad).</a:t>
            </a:r>
          </a:p>
          <a:p>
            <a:pPr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1852" y="110720"/>
            <a:ext cx="2013747" cy="224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5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60383" y="1812550"/>
            <a:ext cx="12019280" cy="74789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During the Visit – what will the team be doing?</a:t>
            </a:r>
            <a:endParaRPr lang="en-US"/>
          </a:p>
          <a:p>
            <a:pPr>
              <a:buSzPct val="100000"/>
              <a:defRPr/>
            </a:pPr>
            <a:endParaRPr lang="en-US" sz="3200"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Sunday Evening – meet and plan for visit.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Monday – will be on campus during the day; and writing at night!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Tuesday morning on campus, Tuesday p.m. and Wednesday a.m. writing.</a:t>
            </a:r>
            <a:endParaRPr lang="en-US">
              <a:cs typeface="Calibri" panose="020F0502020204030204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At the end of the visit, a good team will have a draft of the </a:t>
            </a:r>
            <a:r>
              <a:rPr lang="en-US" sz="3200" b="1" i="1">
                <a:latin typeface="Arial"/>
                <a:ea typeface="Open Sans"/>
                <a:cs typeface="Arial"/>
              </a:rPr>
              <a:t>final</a:t>
            </a:r>
            <a:r>
              <a:rPr lang="en-US" sz="3200">
                <a:latin typeface="Arial"/>
                <a:ea typeface="Open Sans"/>
                <a:cs typeface="Arial"/>
              </a:rPr>
              <a:t> review.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1852" y="110720"/>
            <a:ext cx="2013747" cy="224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1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60383" y="1812550"/>
            <a:ext cx="12019280" cy="55092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After the Visit:</a:t>
            </a:r>
            <a:endParaRPr lang="en-US"/>
          </a:p>
          <a:p>
            <a:pPr>
              <a:buSzPct val="100000"/>
              <a:defRPr/>
            </a:pPr>
            <a:endParaRPr lang="en-US" sz="3200"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The team will finalize their review.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We will have an opportunity to correct errors of fact.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The final review will be completed 4-6 weeks following the visit.</a:t>
            </a: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Final decision by the HLC Institutional Action Council at the earliest, January 9th - 10th meeting, maybe February 27 - 28 meeting (or even later).</a:t>
            </a: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1852" y="110720"/>
            <a:ext cx="2013747" cy="224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2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159774" y="1348724"/>
            <a:ext cx="12019280" cy="79714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endParaRPr lang="en-US" sz="3200">
              <a:latin typeface="Arial"/>
              <a:ea typeface="Open Sans"/>
              <a:cs typeface="Arial"/>
            </a:endParaRPr>
          </a:p>
          <a:p>
            <a:pPr marL="427355" marR="0" lvl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How we approached writing the Assurance Argument</a:t>
            </a:r>
            <a:r>
              <a:rPr lang="en-US" sz="3200">
                <a:latin typeface="Arial"/>
                <a:ea typeface="Open Sans"/>
                <a:cs typeface="Arial"/>
              </a:rPr>
              <a:t>:</a:t>
            </a:r>
            <a:endParaRPr lang="en-US"/>
          </a:p>
          <a:p>
            <a:pPr>
              <a:buSzPct val="100000"/>
              <a:defRPr/>
            </a:pPr>
            <a:endParaRPr lang="en-US" sz="3200"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Being positive and highlighting our strengths while........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Being honest about areas where we see </a:t>
            </a:r>
            <a:r>
              <a:rPr lang="en-US" sz="3200">
                <a:latin typeface="Arial"/>
                <a:ea typeface="Open Sans"/>
                <a:cs typeface="Arial"/>
              </a:rPr>
              <a:t>opportunities for improvement.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Articulating what we do through documented evidence.</a:t>
            </a:r>
          </a:p>
          <a:p>
            <a:pPr marL="427355" lvl="1">
              <a:buSzPct val="100000"/>
              <a:defRPr/>
            </a:pPr>
            <a:endParaRPr lang="en-US" sz="3200">
              <a:latin typeface="Arial"/>
              <a:ea typeface="Open Sans"/>
              <a:cs typeface="Arial"/>
            </a:endParaRP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How we, as a community, can best approach the visit</a:t>
            </a:r>
            <a:r>
              <a:rPr lang="en-US" sz="3200">
                <a:latin typeface="Arial"/>
                <a:ea typeface="Open Sans"/>
                <a:cs typeface="Arial"/>
              </a:rPr>
              <a:t>:</a:t>
            </a:r>
          </a:p>
          <a:p>
            <a:pPr>
              <a:buSzPct val="100000"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Same as above!</a:t>
            </a: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/>
              <a:buChar char="§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1852" y="110720"/>
            <a:ext cx="2013747" cy="224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9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86360" y="1197755"/>
            <a:ext cx="12019280" cy="84638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Expectations of the Mount Mary Community</a:t>
            </a:r>
            <a:r>
              <a:rPr lang="en-US" sz="3200">
                <a:latin typeface="Arial"/>
                <a:ea typeface="Open Sans"/>
                <a:cs typeface="Arial"/>
              </a:rPr>
              <a:t>:</a:t>
            </a:r>
          </a:p>
          <a:p>
            <a:pPr marR="0" lvl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Please attend </a:t>
            </a:r>
            <a:r>
              <a:rPr lang="en-US" sz="3200">
                <a:latin typeface="Arial"/>
                <a:ea typeface="Open Sans"/>
                <a:cs typeface="Arial"/>
              </a:rPr>
              <a:t>open sessions that are most relevant for you.</a:t>
            </a:r>
            <a:endParaRPr lang="en-US" sz="3200">
              <a:latin typeface="Calibri" panose="020F0502020204030204"/>
              <a:ea typeface="Open Sans"/>
              <a:cs typeface="Calibri" panose="020F0502020204030204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Be able to articulate the Mission of Mount Mary.</a:t>
            </a:r>
            <a:endParaRPr lang="en-US" sz="3200">
              <a:ea typeface="+mn-lt"/>
              <a:cs typeface="+mn-lt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Be honest with the reviewers</a:t>
            </a:r>
            <a:r>
              <a:rPr lang="en-US" sz="3200">
                <a:latin typeface="Arial"/>
                <a:ea typeface="Open Sans"/>
                <a:cs typeface="Arial"/>
              </a:rPr>
              <a:t>.</a:t>
            </a: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Know retention, persistence and graduation goals! – Cheat sheet will be provided with important information.</a:t>
            </a: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You don’t need to know everything, but you should be able to talk about your own area and work (including providing documents if requested</a:t>
            </a:r>
            <a:r>
              <a:rPr lang="en-US" sz="3200">
                <a:latin typeface="Arial"/>
                <a:ea typeface="Open Sans"/>
                <a:cs typeface="Arial"/>
              </a:rPr>
              <a:t>).</a:t>
            </a: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lvl="1">
              <a:buSzPct val="100000"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8599" y="1863"/>
            <a:ext cx="2105857" cy="234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9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167791" y="1266079"/>
            <a:ext cx="12019280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indent="-457200">
              <a:buSzPct val="100000"/>
              <a:buFont typeface="Wingdings,Sans-Serif" panose="05000000000000000000" pitchFamily="2" charset="2"/>
              <a:buChar char="Ø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What you might be asked:</a:t>
            </a:r>
            <a:endParaRPr lang="en-US" sz="3200">
              <a:latin typeface="Calibri" panose="020F0502020204030204"/>
              <a:ea typeface="Open Sans"/>
              <a:cs typeface="Calibri" panose="020F0502020204030204"/>
            </a:endParaRPr>
          </a:p>
          <a:p>
            <a:pPr>
              <a:buSzPct val="100000"/>
              <a:defRPr/>
            </a:pPr>
            <a:endParaRPr lang="en-US" sz="3200">
              <a:ea typeface="+mn-lt"/>
              <a:cs typeface="+mn-lt"/>
            </a:endParaRPr>
          </a:p>
          <a:p>
            <a:pPr marL="884555" lvl="1" indent="-457200">
              <a:buFont typeface="Wingdings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Criterion 1 - </a:t>
            </a:r>
            <a:r>
              <a:rPr lang="en-US" sz="3200" i="1">
                <a:latin typeface="Arial"/>
                <a:ea typeface="Open Sans"/>
                <a:cs typeface="Arial"/>
              </a:rPr>
              <a:t>Mission</a:t>
            </a:r>
            <a:r>
              <a:rPr lang="en-US" sz="3200">
                <a:latin typeface="Arial"/>
                <a:ea typeface="Open Sans"/>
                <a:cs typeface="Arial"/>
              </a:rPr>
              <a:t>! </a:t>
            </a:r>
            <a:endParaRPr lang="en-US" sz="3200">
              <a:ea typeface="+mn-lt"/>
              <a:cs typeface="+mn-lt"/>
            </a:endParaRPr>
          </a:p>
          <a:p>
            <a:pPr marL="884555" lvl="1" indent="-457200">
              <a:buFont typeface="Wingdings,Sans-Serif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Criterion 2 - </a:t>
            </a:r>
            <a:r>
              <a:rPr lang="en-US" sz="3200" i="1">
                <a:latin typeface="Arial"/>
                <a:ea typeface="Open Sans"/>
                <a:cs typeface="Arial"/>
              </a:rPr>
              <a:t>Integrity: Ethical and Responsible Conduct</a:t>
            </a:r>
            <a:endParaRPr lang="en-US" sz="3200">
              <a:ea typeface="+mn-lt"/>
              <a:cs typeface="+mn-lt"/>
            </a:endParaRPr>
          </a:p>
          <a:p>
            <a:pPr marL="884555" lvl="1" indent="-457200">
              <a:buFont typeface="Wingdings,Sans-Serif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Criterion 3 - </a:t>
            </a:r>
            <a:r>
              <a:rPr lang="en-US" sz="3200" i="1">
                <a:latin typeface="Arial"/>
                <a:ea typeface="Open Sans"/>
                <a:cs typeface="Arial"/>
              </a:rPr>
              <a:t>Teaching and Learning: Quality, Resources, and Support</a:t>
            </a:r>
            <a:endParaRPr lang="en-US" sz="3200">
              <a:ea typeface="+mn-lt"/>
              <a:cs typeface="+mn-lt"/>
            </a:endParaRPr>
          </a:p>
          <a:p>
            <a:pPr marL="884555" lvl="1" indent="-457200">
              <a:buFont typeface="Wingdings,Sans-Serif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Criterion 4 - </a:t>
            </a:r>
            <a:r>
              <a:rPr lang="en-US" sz="3200" i="1">
                <a:latin typeface="Arial"/>
                <a:ea typeface="Open Sans"/>
                <a:cs typeface="Arial"/>
              </a:rPr>
              <a:t>Teaching and Learning: Evaluation and Improvement</a:t>
            </a:r>
          </a:p>
          <a:p>
            <a:pPr marL="884555" lvl="1" indent="-457200">
              <a:buFont typeface="Wingdings,Sans-Serif" panose="05000000000000000000" pitchFamily="2" charset="2"/>
              <a:buChar char="§"/>
              <a:defRPr/>
            </a:pPr>
            <a:r>
              <a:rPr lang="en-US" sz="3200">
                <a:latin typeface="Arial"/>
                <a:ea typeface="Open Sans"/>
                <a:cs typeface="Arial"/>
              </a:rPr>
              <a:t>Criterion 5 - </a:t>
            </a:r>
            <a:r>
              <a:rPr lang="en-US" sz="3200" i="1">
                <a:latin typeface="Arial"/>
                <a:ea typeface="Open Sans"/>
                <a:cs typeface="Arial"/>
              </a:rPr>
              <a:t>Institutional Effectiveness, Resources, and Planning</a:t>
            </a:r>
            <a:endParaRPr lang="en-US" sz="3200">
              <a:ea typeface="+mn-lt"/>
              <a:cs typeface="+mn-lt"/>
            </a:endParaRPr>
          </a:p>
          <a:p>
            <a:pPr marL="427355" marR="0" lvl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0335" y="93973"/>
            <a:ext cx="2105857" cy="234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21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57" y="349112"/>
            <a:ext cx="10964642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Calibri Light"/>
                <a:cs typeface="Calibri Light"/>
              </a:rPr>
              <a:t>HLC Site Visit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8730C-EB90-4715-9FFB-43F9FD3E2E27}"/>
              </a:ext>
            </a:extLst>
          </p:cNvPr>
          <p:cNvSpPr txBox="1"/>
          <p:nvPr/>
        </p:nvSpPr>
        <p:spPr>
          <a:xfrm>
            <a:off x="85504" y="1884151"/>
            <a:ext cx="12019280" cy="5386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Opportunities to meet with </a:t>
            </a:r>
            <a:r>
              <a:rPr lang="en-US" sz="2800">
                <a:latin typeface="Arial"/>
                <a:ea typeface="Open Sans"/>
                <a:cs typeface="Arial"/>
              </a:rPr>
              <a:t>five peer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 reviewers</a:t>
            </a:r>
            <a:r>
              <a:rPr lang="en-US" sz="2800">
                <a:latin typeface="Arial"/>
                <a:ea typeface="Open Sans"/>
                <a:cs typeface="Arial"/>
              </a:rPr>
              <a:t>: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Open </a:t>
            </a:r>
            <a:r>
              <a:rPr lang="en-US" sz="2800">
                <a:latin typeface="Arial"/>
                <a:ea typeface="Open Sans"/>
                <a:cs typeface="Arial"/>
              </a:rPr>
              <a:t>Fora: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1341755" lvl="2" indent="-457200"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2800">
                <a:latin typeface="Arial"/>
                <a:ea typeface="Open Sans"/>
                <a:cs typeface="Arial"/>
              </a:rPr>
              <a:t>Criterion 1</a:t>
            </a:r>
          </a:p>
          <a:p>
            <a:pPr marL="1341755" lvl="2" indent="-457200">
              <a:buSzPct val="100000"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Criteria 2 &amp; 5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1341755" lvl="2" indent="-457200">
              <a:buSzPct val="100000"/>
              <a:buFont typeface="Wingdings" panose="05000000000000000000" pitchFamily="2" charset="2"/>
              <a:buChar char="v"/>
              <a:defRPr/>
            </a:pPr>
            <a:r>
              <a:rPr lang="en-US" sz="2800">
                <a:latin typeface="Arial"/>
                <a:ea typeface="Open Sans"/>
                <a:cs typeface="Arial"/>
              </a:rPr>
              <a:t>Criteria 3 &amp; 4 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>
                <a:latin typeface="Arial"/>
                <a:ea typeface="Open Sans"/>
                <a:cs typeface="Arial"/>
              </a:rPr>
              <a:t>Drop-in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Open Sans"/>
                <a:cs typeface="Arial"/>
              </a:rPr>
              <a:t> sessions</a:t>
            </a:r>
            <a:r>
              <a:rPr lang="en-US" sz="2800">
                <a:latin typeface="Arial"/>
                <a:ea typeface="Open Sans"/>
                <a:cs typeface="Arial"/>
              </a:rPr>
              <a:t>.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>
                <a:latin typeface="Arial"/>
                <a:ea typeface="Open Sans"/>
                <a:cs typeface="Arial"/>
              </a:rPr>
              <a:t>A peer reviewer may request time to speak with you one on one.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427355" indent="-457200"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800">
                <a:latin typeface="Arial"/>
                <a:ea typeface="Open Sans"/>
                <a:cs typeface="Arial"/>
              </a:rPr>
              <a:t>Who else are they meeting with?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Open Sans"/>
              <a:cs typeface="Arial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>
                <a:latin typeface="Arial"/>
                <a:ea typeface="Open Sans"/>
                <a:cs typeface="Arial"/>
              </a:rPr>
              <a:t>Board of Trustees</a:t>
            </a:r>
            <a:endParaRPr lang="en-US" sz="280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884555" lvl="1" indent="-457200"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>
                <a:latin typeface="Arial"/>
                <a:ea typeface="Open Sans"/>
                <a:cs typeface="Arial"/>
              </a:rPr>
              <a:t>President's Council</a:t>
            </a:r>
            <a:endParaRPr lang="en-US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>
              <a:buSzPct val="100000"/>
              <a:defRPr/>
            </a:pPr>
            <a:endParaRPr lang="en-US" sz="3200">
              <a:solidFill>
                <a:prstClr val="black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04C821-EFC3-41D1-993A-ED3CF3F5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6907" y="110720"/>
            <a:ext cx="2348692" cy="261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740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77A388EAF854D8E40F7CEC63CEF3D" ma:contentTypeVersion="15" ma:contentTypeDescription="Create a new document." ma:contentTypeScope="" ma:versionID="ccc92e7affcac522661bf4558f51b1fe">
  <xsd:schema xmlns:xsd="http://www.w3.org/2001/XMLSchema" xmlns:xs="http://www.w3.org/2001/XMLSchema" xmlns:p="http://schemas.microsoft.com/office/2006/metadata/properties" xmlns:ns2="9d51a62c-0109-4476-bb25-d4f158b4f6c4" xmlns:ns3="ee58548d-5346-44e8-9e14-13f9a5e9d60e" targetNamespace="http://schemas.microsoft.com/office/2006/metadata/properties" ma:root="true" ma:fieldsID="f3566e14d0716458b4843f289e58bcdb" ns2:_="" ns3:_="">
    <xsd:import namespace="9d51a62c-0109-4476-bb25-d4f158b4f6c4"/>
    <xsd:import namespace="ee58548d-5346-44e8-9e14-13f9a5e9d6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a62c-0109-4476-bb25-d4f158b4f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2fd2493-3710-4bea-8868-dac794ca41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8548d-5346-44e8-9e14-13f9a5e9d6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0c47c9a-0403-47a7-913d-7c9cff863a29}" ma:internalName="TaxCatchAll" ma:showField="CatchAllData" ma:web="ee58548d-5346-44e8-9e14-13f9a5e9d6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d51a62c-0109-4476-bb25-d4f158b4f6c4">
      <Terms xmlns="http://schemas.microsoft.com/office/infopath/2007/PartnerControls"/>
    </lcf76f155ced4ddcb4097134ff3c332f>
    <TaxCatchAll xmlns="ee58548d-5346-44e8-9e14-13f9a5e9d60e"/>
  </documentManagement>
</p:properties>
</file>

<file path=customXml/itemProps1.xml><?xml version="1.0" encoding="utf-8"?>
<ds:datastoreItem xmlns:ds="http://schemas.openxmlformats.org/officeDocument/2006/customXml" ds:itemID="{3D95B1F1-8BB7-4D99-AB57-FD7A516A5043}">
  <ds:schemaRefs>
    <ds:schemaRef ds:uri="9d51a62c-0109-4476-bb25-d4f158b4f6c4"/>
    <ds:schemaRef ds:uri="ee58548d-5346-44e8-9e14-13f9a5e9d60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4843F6E-0C57-493A-ABD6-C7C6E84219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075AB9-B001-4DDB-BFDF-EBF244FEF2AB}">
  <ds:schemaRefs>
    <ds:schemaRef ds:uri="9d51a62c-0109-4476-bb25-d4f158b4f6c4"/>
    <ds:schemaRef ds:uri="ee58548d-5346-44e8-9e14-13f9a5e9d60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Friedlen</dc:creator>
  <cp:revision>1</cp:revision>
  <dcterms:created xsi:type="dcterms:W3CDTF">2022-09-02T14:02:46Z</dcterms:created>
  <dcterms:modified xsi:type="dcterms:W3CDTF">2022-10-05T15:21:26Z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0x010100BA777A388EAF854D8E40F7CEC63CEF3D</vt:lpwstr>
  </property>
  <property fmtid="{D5CDD505-2E9C-101B-9397-08002B2CF9AE}" pid="3" name="MediaServiceImageTags">
    <vt:lpwstr/>
  </property>
</Properties>
</file>